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62" r:id="rId3"/>
    <p:sldId id="260" r:id="rId4"/>
    <p:sldId id="265" r:id="rId5"/>
    <p:sldId id="264" r:id="rId6"/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6DA"/>
    <a:srgbClr val="E4740E"/>
    <a:srgbClr val="578BAC"/>
    <a:srgbClr val="000000"/>
    <a:srgbClr val="003958"/>
    <a:srgbClr val="A6C3D3"/>
    <a:srgbClr val="344447"/>
    <a:srgbClr val="1C8ADB"/>
    <a:srgbClr val="226B93"/>
    <a:srgbClr val="E82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020" autoAdjust="0"/>
  </p:normalViewPr>
  <p:slideViewPr>
    <p:cSldViewPr snapToGrid="0">
      <p:cViewPr varScale="1">
        <p:scale>
          <a:sx n="55" d="100"/>
          <a:sy n="55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32C8-C6C2-4CFC-8568-91B9270C3BC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FE96E-636D-4CBE-96C6-914542B38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D3DF7-73EE-3E4D-9809-02B5CBE3A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74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D3DF7-73EE-3E4D-9809-02B5CBE3A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3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D3DF7-73EE-3E4D-9809-02B5CBE3A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33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D3DF7-73EE-3E4D-9809-02B5CBE3A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0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D3DF7-73EE-3E4D-9809-02B5CBE3A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79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white template">
            <a:extLst>
              <a:ext uri="{FF2B5EF4-FFF2-40B4-BE49-F238E27FC236}">
                <a16:creationId xmlns:a16="http://schemas.microsoft.com/office/drawing/2014/main" xmlns="" id="{278168AE-2784-45F3-90C9-48A1B59A2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599" y="2131390"/>
            <a:ext cx="10977033" cy="1967868"/>
          </a:xfrm>
        </p:spPr>
        <p:txBody>
          <a:bodyPr/>
          <a:lstStyle>
            <a:lvl1pPr>
              <a:lnSpc>
                <a:spcPct val="80000"/>
              </a:lnSpc>
              <a:defRPr sz="720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Insert Cover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599" y="5416389"/>
            <a:ext cx="10977033" cy="956312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40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173" y="2211703"/>
            <a:ext cx="472017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474133" y="6280786"/>
            <a:ext cx="3860800" cy="3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14" tIns="54857" rIns="109714" bIns="54857">
            <a:prstTxWarp prst="textNoShape">
              <a:avLst/>
            </a:prstTxWarp>
          </a:bodyPr>
          <a:lstStyle/>
          <a:p>
            <a:r>
              <a:rPr lang="en-GB" sz="1320" b="1" dirty="0">
                <a:solidFill>
                  <a:srgbClr val="FF0000"/>
                </a:solidFill>
                <a:latin typeface="Corbel" panose="020B0503020204020204" pitchFamily="34" charset="0"/>
              </a:rPr>
              <a:t>Dow.com</a:t>
            </a:r>
          </a:p>
        </p:txBody>
      </p:sp>
      <p:pic>
        <p:nvPicPr>
          <p:cNvPr id="8" name="Picture 7" descr="Dow logo 300 1.6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224" y="289611"/>
            <a:ext cx="1950720" cy="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2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d bo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372363" y="1600200"/>
            <a:ext cx="2767584" cy="4630522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11028" y="1628155"/>
            <a:ext cx="2694432" cy="407090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11028" y="5723508"/>
            <a:ext cx="2694432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34" name="Straight Connector 33"/>
          <p:cNvCxnSpPr/>
          <p:nvPr userDrawn="1"/>
        </p:nvCxnSpPr>
        <p:spPr bwMode="auto">
          <a:xfrm>
            <a:off x="380872" y="5705436"/>
            <a:ext cx="2743200" cy="19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 userDrawn="1"/>
        </p:nvSpPr>
        <p:spPr bwMode="auto">
          <a:xfrm>
            <a:off x="3268851" y="1600200"/>
            <a:ext cx="2767584" cy="4630522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307516" y="1628155"/>
            <a:ext cx="2694432" cy="407090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307516" y="5723508"/>
            <a:ext cx="2694432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38" name="Straight Connector 37"/>
          <p:cNvCxnSpPr/>
          <p:nvPr userDrawn="1"/>
        </p:nvCxnSpPr>
        <p:spPr bwMode="auto">
          <a:xfrm>
            <a:off x="3277360" y="5705436"/>
            <a:ext cx="2743200" cy="19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 userDrawn="1"/>
        </p:nvSpPr>
        <p:spPr bwMode="auto">
          <a:xfrm>
            <a:off x="6166300" y="1600200"/>
            <a:ext cx="2767584" cy="4630522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204965" y="1628155"/>
            <a:ext cx="2694432" cy="407090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04965" y="5723508"/>
            <a:ext cx="2694432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6174809" y="5705436"/>
            <a:ext cx="2743200" cy="19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 userDrawn="1"/>
        </p:nvSpPr>
        <p:spPr bwMode="auto">
          <a:xfrm>
            <a:off x="9062788" y="1600200"/>
            <a:ext cx="2767584" cy="4630522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9101453" y="1628155"/>
            <a:ext cx="2694432" cy="407090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101453" y="5723508"/>
            <a:ext cx="2694432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46" name="Straight Connector 45"/>
          <p:cNvCxnSpPr/>
          <p:nvPr userDrawn="1"/>
        </p:nvCxnSpPr>
        <p:spPr bwMode="auto">
          <a:xfrm>
            <a:off x="9071297" y="5705436"/>
            <a:ext cx="2743200" cy="19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58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box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372361" y="1600200"/>
            <a:ext cx="11460480" cy="4630522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05384" y="1628155"/>
            <a:ext cx="11399520" cy="407090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11028" y="5723508"/>
            <a:ext cx="11387328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V="1">
            <a:off x="397891" y="5703574"/>
            <a:ext cx="11421576" cy="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532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, 2 smal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643636" y="1600200"/>
            <a:ext cx="6790944" cy="3994099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76657" y="1628154"/>
            <a:ext cx="6729984" cy="342631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V="1">
            <a:off x="669165" y="5059528"/>
            <a:ext cx="6766560" cy="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7823712" y="1600200"/>
            <a:ext cx="3048000" cy="1843430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856736" y="1628154"/>
            <a:ext cx="2987040" cy="1327946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440">
                <a:solidFill>
                  <a:srgbClr val="FFFFFF"/>
                </a:solidFill>
              </a:defRPr>
            </a:lvl1pPr>
            <a:lvl2pPr marL="167620" indent="-123811">
              <a:defRPr sz="1320">
                <a:solidFill>
                  <a:srgbClr val="FFFFFF"/>
                </a:solidFill>
              </a:defRPr>
            </a:lvl2pPr>
            <a:lvl3pPr marL="360002" indent="-144762">
              <a:defRPr sz="1200">
                <a:solidFill>
                  <a:srgbClr val="FFFFFF"/>
                </a:solidFill>
              </a:defRPr>
            </a:lvl3pPr>
            <a:lvl4pPr marL="497146" indent="-114288">
              <a:defRPr sz="1080">
                <a:solidFill>
                  <a:srgbClr val="FFFFFF"/>
                </a:solidFill>
              </a:defRPr>
            </a:lvl4pPr>
            <a:lvl5pPr marL="659051" indent="-131430">
              <a:defRPr sz="96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7856766" y="2971417"/>
            <a:ext cx="2974393" cy="447341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flipV="1">
            <a:off x="7849241" y="2956948"/>
            <a:ext cx="3011424" cy="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 userDrawn="1"/>
        </p:nvSpPr>
        <p:spPr bwMode="auto">
          <a:xfrm>
            <a:off x="7823712" y="3754068"/>
            <a:ext cx="3048000" cy="1843430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856736" y="3782022"/>
            <a:ext cx="2987040" cy="1327946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440">
                <a:solidFill>
                  <a:srgbClr val="FFFFFF"/>
                </a:solidFill>
              </a:defRPr>
            </a:lvl1pPr>
            <a:lvl2pPr marL="167620" indent="-123811">
              <a:defRPr sz="1320">
                <a:solidFill>
                  <a:srgbClr val="FFFFFF"/>
                </a:solidFill>
              </a:defRPr>
            </a:lvl2pPr>
            <a:lvl3pPr marL="360002" indent="-144762">
              <a:defRPr sz="1200">
                <a:solidFill>
                  <a:srgbClr val="FFFFFF"/>
                </a:solidFill>
              </a:defRPr>
            </a:lvl3pPr>
            <a:lvl4pPr marL="497146" indent="-114288">
              <a:defRPr sz="1080">
                <a:solidFill>
                  <a:srgbClr val="FFFFFF"/>
                </a:solidFill>
              </a:defRPr>
            </a:lvl4pPr>
            <a:lvl5pPr marL="659051" indent="-131430">
              <a:defRPr sz="96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7856766" y="5125285"/>
            <a:ext cx="2974393" cy="447341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V="1">
            <a:off x="7849241" y="5110816"/>
            <a:ext cx="3011424" cy="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6661" y="5064837"/>
            <a:ext cx="6731675" cy="502454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4539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box w/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643636" y="1600200"/>
            <a:ext cx="4815840" cy="3994099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76659" y="1628154"/>
            <a:ext cx="4742688" cy="342631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6659" y="5074998"/>
            <a:ext cx="4742688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V="1">
            <a:off x="669165" y="5059528"/>
            <a:ext cx="4779264" cy="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21"/>
          <p:cNvCxnSpPr/>
          <p:nvPr userDrawn="1"/>
        </p:nvCxnSpPr>
        <p:spPr>
          <a:xfrm>
            <a:off x="5799624" y="1585037"/>
            <a:ext cx="0" cy="406146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  <a:effectLst>
            <a:outerShdw dist="127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096001" y="2486927"/>
            <a:ext cx="5491723" cy="3831960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95686" y="1273793"/>
            <a:ext cx="5499423" cy="549820"/>
          </a:xfrm>
        </p:spPr>
        <p:txBody>
          <a:bodyPr anchor="b" anchorCtr="0"/>
          <a:lstStyle>
            <a:lvl1pPr>
              <a:defRPr sz="1680" b="1"/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095676" y="1897264"/>
            <a:ext cx="5499424" cy="536586"/>
          </a:xfrm>
        </p:spPr>
        <p:txBody>
          <a:bodyPr/>
          <a:lstStyle>
            <a:lvl1pPr>
              <a:defRPr sz="168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74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box w/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cxnSp>
        <p:nvCxnSpPr>
          <p:cNvPr id="20" name="Connecteur droit 21"/>
          <p:cNvCxnSpPr/>
          <p:nvPr userDrawn="1"/>
        </p:nvCxnSpPr>
        <p:spPr>
          <a:xfrm>
            <a:off x="7965464" y="1585037"/>
            <a:ext cx="0" cy="406146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  <a:effectLst>
            <a:outerShdw dist="127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264193" y="2486927"/>
            <a:ext cx="3323531" cy="3831960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8266945" y="1273793"/>
            <a:ext cx="3328191" cy="549820"/>
          </a:xfrm>
        </p:spPr>
        <p:txBody>
          <a:bodyPr anchor="b" anchorCtr="0"/>
          <a:lstStyle>
            <a:lvl1pPr>
              <a:defRPr sz="1680" b="1"/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8266908" y="1897264"/>
            <a:ext cx="3328192" cy="536586"/>
          </a:xfrm>
        </p:spPr>
        <p:txBody>
          <a:bodyPr/>
          <a:lstStyle>
            <a:lvl1pPr>
              <a:defRPr sz="168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43636" y="1600200"/>
            <a:ext cx="6986016" cy="3994099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109714" tIns="54857" rIns="109714" bIns="5485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971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76657" y="1628154"/>
            <a:ext cx="6925056" cy="3426319"/>
          </a:xfrm>
          <a:solidFill>
            <a:srgbClr val="E82034"/>
          </a:solidFill>
          <a:ln w="50800">
            <a:noFill/>
          </a:ln>
          <a:effectLst/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6657" y="5074998"/>
            <a:ext cx="6925056" cy="482803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28" rIns="91428" anchor="ctr" anchorCtr="0"/>
          <a:lstStyle>
            <a:lvl1pPr>
              <a:defRPr sz="132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V="1">
            <a:off x="669165" y="5055090"/>
            <a:ext cx="6949440" cy="63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63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creen w/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/>
          <a:srcRect b="3373"/>
          <a:stretch>
            <a:fillRect/>
          </a:stretch>
        </p:blipFill>
        <p:spPr bwMode="auto">
          <a:xfrm>
            <a:off x="4033881" y="718186"/>
            <a:ext cx="8005233" cy="51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545642" y="1165803"/>
            <a:ext cx="6813313" cy="4009760"/>
          </a:xfrm>
          <a:noFill/>
          <a:ln w="50800">
            <a:noFill/>
          </a:ln>
          <a:effectLst>
            <a:outerShdw blurRad="254000" dist="25400" dir="1560000">
              <a:schemeClr val="bg2">
                <a:lumMod val="50000"/>
                <a:alpha val="40000"/>
              </a:schemeClr>
            </a:outerShdw>
          </a:effectLst>
        </p:spPr>
        <p:txBody>
          <a:bodyPr lIns="91428" tIns="91428" rIns="91428" bIns="91428"/>
          <a:lstStyle>
            <a:lvl1pPr>
              <a:defRPr sz="1680">
                <a:solidFill>
                  <a:srgbClr val="FFFFFF"/>
                </a:solidFill>
              </a:defRPr>
            </a:lvl1pPr>
            <a:lvl2pPr marL="180954" indent="-137143">
              <a:defRPr sz="1560">
                <a:solidFill>
                  <a:srgbClr val="FFFFFF"/>
                </a:solidFill>
              </a:defRPr>
            </a:lvl2pPr>
            <a:lvl3pPr marL="407622" indent="-182858">
              <a:defRPr sz="1440">
                <a:solidFill>
                  <a:srgbClr val="FFFFFF"/>
                </a:solidFill>
              </a:defRPr>
            </a:lvl3pPr>
            <a:lvl4pPr marL="580956" indent="-131430">
              <a:defRPr sz="1320">
                <a:solidFill>
                  <a:srgbClr val="FFFFFF"/>
                </a:solidFill>
              </a:defRPr>
            </a:lvl4pPr>
            <a:lvl5pPr marL="779052" indent="-156192"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9947"/>
            <a:ext cx="3454400" cy="1368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00537" y="2254155"/>
            <a:ext cx="3323531" cy="4064737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637" y="1556904"/>
            <a:ext cx="3386953" cy="608383"/>
          </a:xfrm>
          <a:solidFill>
            <a:srgbClr val="E82034"/>
          </a:solidFill>
          <a:ln>
            <a:noFill/>
          </a:ln>
        </p:spPr>
        <p:txBody>
          <a:bodyPr lIns="91428" rIns="91428" anchor="ctr" anchorCtr="0"/>
          <a:lstStyle>
            <a:lvl1pPr>
              <a:defRPr sz="168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842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599" y="5416389"/>
            <a:ext cx="10977033" cy="956312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400"/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173" y="2211703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03251" y="2072490"/>
            <a:ext cx="5689600" cy="1828186"/>
          </a:xfrm>
          <a:prstGeom prst="rect">
            <a:avLst/>
          </a:prstGeom>
          <a:noFill/>
        </p:spPr>
        <p:txBody>
          <a:bodyPr wrap="square" lIns="0" tIns="54857" rIns="109714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chemeClr val="bg2"/>
                </a:solidFill>
              </a:rPr>
              <a:t>Thank</a:t>
            </a:r>
          </a:p>
          <a:p>
            <a:pPr>
              <a:lnSpc>
                <a:spcPct val="80000"/>
              </a:lnSpc>
            </a:pPr>
            <a:r>
              <a:rPr lang="en-US" sz="7200" b="1" dirty="0"/>
              <a:t>You</a:t>
            </a:r>
          </a:p>
        </p:txBody>
      </p:sp>
      <p:pic>
        <p:nvPicPr>
          <p:cNvPr id="7" name="Picture 6" descr="Dow logo 300 1.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24" y="289611"/>
            <a:ext cx="1950720" cy="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0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5B919-E3DF-8843-A034-99A3C3E2A0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20839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129850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DOW RESTRICTED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5B919-E3DF-8843-A034-99A3C3E2A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/4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9947"/>
            <a:ext cx="8168216" cy="10701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76590"/>
            <a:ext cx="8168216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154187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599" y="2131390"/>
            <a:ext cx="10977033" cy="1967868"/>
          </a:xfrm>
        </p:spPr>
        <p:txBody>
          <a:bodyPr/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599" y="5416389"/>
            <a:ext cx="10977033" cy="956312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400"/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173" y="2211703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11437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FF0000"/>
              </a:gs>
              <a:gs pos="99000">
                <a:srgbClr val="792619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>
              <a:defRPr/>
            </a:pPr>
            <a:endParaRPr lang="en-US" sz="216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599" y="2133446"/>
            <a:ext cx="10977033" cy="1967868"/>
          </a:xfrm>
        </p:spPr>
        <p:txBody>
          <a:bodyPr/>
          <a:lstStyle>
            <a:lvl1pPr>
              <a:lnSpc>
                <a:spcPct val="80000"/>
              </a:lnSpc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599" y="5416389"/>
            <a:ext cx="10977033" cy="956312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173" y="2211703"/>
            <a:ext cx="472017" cy="16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158036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Imag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599" y="431752"/>
            <a:ext cx="10977033" cy="1967868"/>
          </a:xfrm>
        </p:spPr>
        <p:txBody>
          <a:bodyPr/>
          <a:lstStyle>
            <a:lvl1pPr>
              <a:lnSpc>
                <a:spcPct val="80000"/>
              </a:lnSpc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599" y="5414253"/>
            <a:ext cx="10977033" cy="956312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6091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tack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637" y="1556904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637" y="1998983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328857" y="1562117"/>
            <a:ext cx="5260831" cy="4756787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637" y="2440944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637" y="2885439"/>
            <a:ext cx="3386953" cy="417022"/>
          </a:xfrm>
          <a:solidFill>
            <a:srgbClr val="E82034"/>
          </a:solidFill>
          <a:ln>
            <a:noFill/>
          </a:ln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637" y="3327401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637" y="3769479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637" y="4211441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637" y="4655936"/>
            <a:ext cx="3386953" cy="417022"/>
          </a:xfrm>
          <a:solidFill>
            <a:srgbClr val="E82034"/>
          </a:solidFill>
          <a:ln>
            <a:noFill/>
          </a:ln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80637" y="5102863"/>
            <a:ext cx="3386953" cy="417022"/>
          </a:xfrm>
          <a:solidFill>
            <a:srgbClr val="E82034"/>
          </a:solidFill>
          <a:ln>
            <a:noFill/>
          </a:ln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637" y="5545458"/>
            <a:ext cx="3386953" cy="417022"/>
          </a:xfrm>
          <a:solidFill>
            <a:srgbClr val="E82034"/>
          </a:solidFill>
          <a:ln>
            <a:noFill/>
          </a:ln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4083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419947"/>
            <a:ext cx="10985500" cy="1070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17" y="2034903"/>
            <a:ext cx="3158065" cy="1861705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637" y="1556904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17" y="4467416"/>
            <a:ext cx="3158065" cy="1861705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637" y="3989417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431606" y="2034903"/>
            <a:ext cx="3158065" cy="1861705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02626" y="1556904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431606" y="4467416"/>
            <a:ext cx="3158065" cy="1861705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302626" y="3989417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515121" y="2034903"/>
            <a:ext cx="3158065" cy="1861705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386153" y="1556904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515121" y="4467416"/>
            <a:ext cx="3158065" cy="1861705"/>
          </a:xfrm>
        </p:spPr>
        <p:txBody>
          <a:bodyPr/>
          <a:lstStyle>
            <a:lvl1pPr>
              <a:defRPr sz="1680"/>
            </a:lvl1pPr>
            <a:lvl2pPr marL="180954" indent="-137143">
              <a:defRPr sz="1560"/>
            </a:lvl2pPr>
            <a:lvl3pPr marL="407622" indent="-182858">
              <a:defRPr sz="1440"/>
            </a:lvl3pPr>
            <a:lvl4pPr marL="580956" indent="-131430">
              <a:defRPr sz="1320"/>
            </a:lvl4pPr>
            <a:lvl5pPr marL="779052" indent="-156192"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86153" y="3989417"/>
            <a:ext cx="3386953" cy="417022"/>
          </a:xfrm>
          <a:solidFill>
            <a:srgbClr val="E82034"/>
          </a:solidFill>
        </p:spPr>
        <p:txBody>
          <a:bodyPr lIns="91428" rIns="91428" anchor="ctr" anchorCtr="0"/>
          <a:lstStyle>
            <a:lvl1pPr>
              <a:defRPr sz="1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173" y="502920"/>
            <a:ext cx="472017" cy="16002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7" rIns="109714" bIns="548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51977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white template">
            <a:extLst>
              <a:ext uri="{FF2B5EF4-FFF2-40B4-BE49-F238E27FC236}">
                <a16:creationId xmlns:a16="http://schemas.microsoft.com/office/drawing/2014/main" xmlns="" id="{1A30804B-0652-45AD-904A-1BA74B9EF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4" y="419947"/>
            <a:ext cx="10972797" cy="10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4" y="1476590"/>
            <a:ext cx="109727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0219" y="6385576"/>
            <a:ext cx="565996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60">
                <a:latin typeface="Corbel" panose="020B0503020204020204" pitchFamily="34" charset="0"/>
                <a:cs typeface="Arial"/>
              </a:defRPr>
            </a:lvl1pPr>
          </a:lstStyle>
          <a:p>
            <a:r>
              <a:rPr lang="en-US"/>
              <a:t>DOW RESTRICTED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81833" y="6385576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60">
                <a:latin typeface="Corbel" panose="020B0503020204020204" pitchFamily="34" charset="0"/>
                <a:cs typeface="Arial"/>
              </a:defRPr>
            </a:lvl1pPr>
          </a:lstStyle>
          <a:p>
            <a:fld id="{4A15B919-E3DF-8843-A034-99A3C3E2A0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ow logo 300 0.8.jpg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67" y="6304026"/>
            <a:ext cx="97536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Corbel" panose="020B0503020204020204" pitchFamily="34" charset="0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548574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1097149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645722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2194297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defRPr sz="2400">
          <a:solidFill>
            <a:schemeClr val="tx1"/>
          </a:solidFill>
          <a:latin typeface="Corbel" panose="020B0503020204020204" pitchFamily="34" charset="0"/>
          <a:ea typeface="+mn-ea"/>
          <a:cs typeface="Arial"/>
        </a:defRPr>
      </a:lvl1pPr>
      <a:lvl2pPr marL="270478" indent="-186666" algn="l" rtl="0" eaLnBrk="1" fontAlgn="base" hangingPunct="1">
        <a:spcBef>
          <a:spcPct val="15000"/>
        </a:spcBef>
        <a:spcAft>
          <a:spcPct val="0"/>
        </a:spcAft>
        <a:buChar char="•"/>
        <a:defRPr sz="2160">
          <a:solidFill>
            <a:schemeClr val="tx1"/>
          </a:solidFill>
          <a:latin typeface="Corbel" panose="020B0503020204020204" pitchFamily="34" charset="0"/>
          <a:ea typeface="+mn-ea"/>
          <a:cs typeface="Arial"/>
        </a:defRPr>
      </a:lvl2pPr>
      <a:lvl3pPr marL="558098" indent="-228574" algn="l" rtl="0" eaLnBrk="1" fontAlgn="base" hangingPunct="1">
        <a:spcBef>
          <a:spcPct val="5000"/>
        </a:spcBef>
        <a:spcAft>
          <a:spcPct val="0"/>
        </a:spcAft>
        <a:buChar char="–"/>
        <a:tabLst/>
        <a:defRPr sz="1920">
          <a:solidFill>
            <a:schemeClr val="tx1"/>
          </a:solidFill>
          <a:latin typeface="Corbel" panose="020B0503020204020204" pitchFamily="34" charset="0"/>
          <a:ea typeface="+mn-ea"/>
          <a:cs typeface="Arial"/>
        </a:defRPr>
      </a:lvl3pPr>
      <a:lvl4pPr marL="779052" indent="-161908" algn="l" rtl="0" eaLnBrk="1" fontAlgn="base" hangingPunct="1">
        <a:spcBef>
          <a:spcPct val="0"/>
        </a:spcBef>
        <a:spcAft>
          <a:spcPct val="0"/>
        </a:spcAft>
        <a:buChar char="•"/>
        <a:defRPr sz="1680">
          <a:solidFill>
            <a:schemeClr val="tx1"/>
          </a:solidFill>
          <a:latin typeface="Corbel" panose="020B0503020204020204" pitchFamily="34" charset="0"/>
          <a:ea typeface="+mn-ea"/>
          <a:cs typeface="Arial"/>
        </a:defRPr>
      </a:lvl4pPr>
      <a:lvl5pPr marL="1024768" indent="-179048" algn="l" rtl="0" eaLnBrk="1" fontAlgn="base" hangingPunct="1">
        <a:spcBef>
          <a:spcPct val="0"/>
        </a:spcBef>
        <a:spcAft>
          <a:spcPct val="0"/>
        </a:spcAft>
        <a:buChar char="–"/>
        <a:defRPr sz="1440">
          <a:solidFill>
            <a:schemeClr val="tx1"/>
          </a:solidFill>
          <a:latin typeface="Corbel" panose="020B0503020204020204" pitchFamily="34" charset="0"/>
          <a:ea typeface="+mn-ea"/>
          <a:cs typeface="Arial"/>
        </a:defRPr>
      </a:lvl5pPr>
      <a:lvl6pPr marL="1923820" indent="-209525" algn="l" rtl="0" eaLnBrk="1" fontAlgn="base" hangingPunct="1">
        <a:spcBef>
          <a:spcPct val="0"/>
        </a:spcBef>
        <a:spcAft>
          <a:spcPct val="0"/>
        </a:spcAft>
        <a:buChar char="–"/>
        <a:defRPr sz="1680">
          <a:solidFill>
            <a:schemeClr val="tx1"/>
          </a:solidFill>
          <a:latin typeface="+mn-lt"/>
          <a:ea typeface="+mn-ea"/>
        </a:defRPr>
      </a:lvl6pPr>
      <a:lvl7pPr marL="2472394" indent="-209525" algn="l" rtl="0" eaLnBrk="1" fontAlgn="base" hangingPunct="1">
        <a:spcBef>
          <a:spcPct val="0"/>
        </a:spcBef>
        <a:spcAft>
          <a:spcPct val="0"/>
        </a:spcAft>
        <a:buChar char="–"/>
        <a:defRPr sz="1680">
          <a:solidFill>
            <a:schemeClr val="tx1"/>
          </a:solidFill>
          <a:latin typeface="+mn-lt"/>
          <a:ea typeface="+mn-ea"/>
        </a:defRPr>
      </a:lvl7pPr>
      <a:lvl8pPr marL="3020968" indent="-209525" algn="l" rtl="0" eaLnBrk="1" fontAlgn="base" hangingPunct="1">
        <a:spcBef>
          <a:spcPct val="0"/>
        </a:spcBef>
        <a:spcAft>
          <a:spcPct val="0"/>
        </a:spcAft>
        <a:buChar char="–"/>
        <a:defRPr sz="1680">
          <a:solidFill>
            <a:schemeClr val="tx1"/>
          </a:solidFill>
          <a:latin typeface="+mn-lt"/>
          <a:ea typeface="+mn-ea"/>
        </a:defRPr>
      </a:lvl8pPr>
      <a:lvl9pPr marL="3569542" indent="-209525" algn="l" rtl="0" eaLnBrk="1" fontAlgn="base" hangingPunct="1">
        <a:spcBef>
          <a:spcPct val="0"/>
        </a:spcBef>
        <a:spcAft>
          <a:spcPct val="0"/>
        </a:spcAft>
        <a:buChar char="–"/>
        <a:defRPr sz="168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4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9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22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97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70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44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19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94" algn="l" defTabSz="54857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microsoft.com/office/2007/relationships/hdphoto" Target="../media/hdphoto3.wdp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12" Type="http://schemas.openxmlformats.org/officeDocument/2006/relationships/image" Target="../media/image39.sv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3.svg"/><Relationship Id="rId15" Type="http://schemas.openxmlformats.org/officeDocument/2006/relationships/image" Target="../media/image42.svg"/><Relationship Id="rId10" Type="http://schemas.openxmlformats.org/officeDocument/2006/relationships/image" Target="../media/image42.png"/><Relationship Id="rId19" Type="http://schemas.openxmlformats.org/officeDocument/2006/relationships/image" Target="../media/image46.svg"/><Relationship Id="rId4" Type="http://schemas.openxmlformats.org/officeDocument/2006/relationships/image" Target="../media/image39.png"/><Relationship Id="rId9" Type="http://schemas.openxmlformats.org/officeDocument/2006/relationships/image" Target="../media/image36.sv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78367-33B4-42F7-ADCD-D1C5E1781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3200" dirty="0"/>
              <a:t>Smart Manufacturing in the Process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7AB3B4-1676-49D1-8284-C4C969B11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 sz="1600" dirty="0"/>
              <a:t>Sudhir Shenoy, CEO, Dow India </a:t>
            </a:r>
          </a:p>
          <a:p>
            <a:pPr algn="r"/>
            <a:r>
              <a:rPr lang="en-IN" sz="1600" dirty="0"/>
              <a:t>November 15, 2017</a:t>
            </a:r>
          </a:p>
        </p:txBody>
      </p:sp>
    </p:spTree>
    <p:extLst>
      <p:ext uri="{BB962C8B-B14F-4D97-AF65-F5344CB8AC3E}">
        <p14:creationId xmlns:p14="http://schemas.microsoft.com/office/powerpoint/2010/main" val="43827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656CD08-99F7-407B-9A6B-C60F8DAB5D14}"/>
              </a:ext>
            </a:extLst>
          </p:cNvPr>
          <p:cNvGrpSpPr/>
          <p:nvPr/>
        </p:nvGrpSpPr>
        <p:grpSpPr>
          <a:xfrm>
            <a:off x="3128921" y="1812836"/>
            <a:ext cx="1529725" cy="1243640"/>
            <a:chOff x="3062263" y="1855271"/>
            <a:chExt cx="1529725" cy="1243640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xmlns="" id="{4CD1840A-3E93-4DB2-8592-E9EAACDC3D1E}"/>
                </a:ext>
              </a:extLst>
            </p:cNvPr>
            <p:cNvSpPr/>
            <p:nvPr/>
          </p:nvSpPr>
          <p:spPr>
            <a:xfrm>
              <a:off x="3062263" y="1979296"/>
              <a:ext cx="1050635" cy="905719"/>
            </a:xfrm>
            <a:prstGeom prst="hexagon">
              <a:avLst/>
            </a:prstGeom>
            <a:solidFill>
              <a:srgbClr val="0D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xmlns="" id="{03872F12-6AB5-4003-A7E8-AFEE69E220F3}"/>
                </a:ext>
              </a:extLst>
            </p:cNvPr>
            <p:cNvSpPr/>
            <p:nvPr/>
          </p:nvSpPr>
          <p:spPr>
            <a:xfrm>
              <a:off x="3541353" y="2193192"/>
              <a:ext cx="1050635" cy="90571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0" name="Picture 8" descr="Related image">
              <a:extLst>
                <a:ext uri="{FF2B5EF4-FFF2-40B4-BE49-F238E27FC236}">
                  <a16:creationId xmlns:a16="http://schemas.microsoft.com/office/drawing/2014/main" xmlns="" id="{405E30AE-D4CC-4790-88C6-617C255F0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951" y="1855271"/>
              <a:ext cx="1406539" cy="1136097"/>
            </a:xfrm>
            <a:prstGeom prst="hexagon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1228" y="313410"/>
            <a:ext cx="8436998" cy="1070186"/>
          </a:xfrm>
        </p:spPr>
        <p:txBody>
          <a:bodyPr/>
          <a:lstStyle/>
          <a:p>
            <a:r>
              <a:rPr lang="en-US" dirty="0"/>
              <a:t>Smart Manufacturing in India – Why and Why Now?</a:t>
            </a:r>
            <a:br>
              <a:rPr lang="en-US" dirty="0"/>
            </a:b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3217D49-6E12-48FE-8550-152347200C20}"/>
              </a:ext>
            </a:extLst>
          </p:cNvPr>
          <p:cNvSpPr/>
          <p:nvPr/>
        </p:nvSpPr>
        <p:spPr bwMode="auto">
          <a:xfrm>
            <a:off x="0" y="6826746"/>
            <a:ext cx="12192000" cy="45719"/>
          </a:xfrm>
          <a:prstGeom prst="rect">
            <a:avLst/>
          </a:prstGeom>
          <a:solidFill>
            <a:srgbClr val="E82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EAA28C-27B5-4803-B6B2-CAC0087A1EEF}"/>
              </a:ext>
            </a:extLst>
          </p:cNvPr>
          <p:cNvSpPr/>
          <p:nvPr/>
        </p:nvSpPr>
        <p:spPr bwMode="auto">
          <a:xfrm>
            <a:off x="0" y="1037516"/>
            <a:ext cx="12192000" cy="452617"/>
          </a:xfrm>
          <a:prstGeom prst="rect">
            <a:avLst/>
          </a:prstGeom>
          <a:solidFill>
            <a:srgbClr val="024F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0368CE-EEC7-4F77-B77E-7FEFBFA727E6}"/>
              </a:ext>
            </a:extLst>
          </p:cNvPr>
          <p:cNvGrpSpPr/>
          <p:nvPr/>
        </p:nvGrpSpPr>
        <p:grpSpPr>
          <a:xfrm>
            <a:off x="3993130" y="1734857"/>
            <a:ext cx="4205741" cy="4736742"/>
            <a:chOff x="4403553" y="1692784"/>
            <a:chExt cx="4494914" cy="505772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hape 1282">
              <a:extLst>
                <a:ext uri="{FF2B5EF4-FFF2-40B4-BE49-F238E27FC236}">
                  <a16:creationId xmlns:a16="http://schemas.microsoft.com/office/drawing/2014/main" xmlns="" id="{23DADAF6-BD51-443B-BD0A-C1826B754426}"/>
                </a:ext>
              </a:extLst>
            </p:cNvPr>
            <p:cNvSpPr/>
            <p:nvPr/>
          </p:nvSpPr>
          <p:spPr>
            <a:xfrm rot="21420000">
              <a:off x="5160844" y="1692784"/>
              <a:ext cx="1116037" cy="90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0"/>
                  </a:moveTo>
                  <a:lnTo>
                    <a:pt x="159" y="4380"/>
                  </a:lnTo>
                  <a:lnTo>
                    <a:pt x="1350" y="4778"/>
                  </a:lnTo>
                  <a:lnTo>
                    <a:pt x="1985" y="5276"/>
                  </a:lnTo>
                  <a:lnTo>
                    <a:pt x="2700" y="6470"/>
                  </a:lnTo>
                  <a:lnTo>
                    <a:pt x="3256" y="6669"/>
                  </a:lnTo>
                  <a:lnTo>
                    <a:pt x="3732" y="7764"/>
                  </a:lnTo>
                  <a:lnTo>
                    <a:pt x="3732" y="8759"/>
                  </a:lnTo>
                  <a:lnTo>
                    <a:pt x="2303" y="10551"/>
                  </a:lnTo>
                  <a:lnTo>
                    <a:pt x="2065" y="11248"/>
                  </a:lnTo>
                  <a:cubicBezTo>
                    <a:pt x="2091" y="12874"/>
                    <a:pt x="2118" y="14500"/>
                    <a:pt x="2144" y="16125"/>
                  </a:cubicBezTo>
                  <a:lnTo>
                    <a:pt x="2779" y="17021"/>
                  </a:lnTo>
                  <a:lnTo>
                    <a:pt x="3574" y="17220"/>
                  </a:lnTo>
                  <a:lnTo>
                    <a:pt x="3891" y="17917"/>
                  </a:lnTo>
                  <a:lnTo>
                    <a:pt x="4368" y="17917"/>
                  </a:lnTo>
                  <a:lnTo>
                    <a:pt x="5082" y="19211"/>
                  </a:lnTo>
                  <a:lnTo>
                    <a:pt x="6353" y="19211"/>
                  </a:lnTo>
                  <a:lnTo>
                    <a:pt x="6353" y="20306"/>
                  </a:lnTo>
                  <a:lnTo>
                    <a:pt x="7703" y="20206"/>
                  </a:lnTo>
                  <a:lnTo>
                    <a:pt x="8021" y="20007"/>
                  </a:lnTo>
                  <a:lnTo>
                    <a:pt x="8100" y="18315"/>
                  </a:lnTo>
                  <a:lnTo>
                    <a:pt x="8576" y="17519"/>
                  </a:lnTo>
                  <a:lnTo>
                    <a:pt x="8894" y="16723"/>
                  </a:lnTo>
                  <a:lnTo>
                    <a:pt x="9688" y="16524"/>
                  </a:lnTo>
                  <a:lnTo>
                    <a:pt x="10641" y="16524"/>
                  </a:lnTo>
                  <a:lnTo>
                    <a:pt x="11118" y="17519"/>
                  </a:lnTo>
                  <a:lnTo>
                    <a:pt x="11594" y="17917"/>
                  </a:lnTo>
                  <a:lnTo>
                    <a:pt x="12626" y="18415"/>
                  </a:lnTo>
                  <a:lnTo>
                    <a:pt x="13738" y="18216"/>
                  </a:lnTo>
                  <a:lnTo>
                    <a:pt x="13976" y="19012"/>
                  </a:lnTo>
                  <a:lnTo>
                    <a:pt x="14374" y="19410"/>
                  </a:lnTo>
                  <a:lnTo>
                    <a:pt x="15406" y="20206"/>
                  </a:lnTo>
                  <a:lnTo>
                    <a:pt x="16597" y="19609"/>
                  </a:lnTo>
                  <a:lnTo>
                    <a:pt x="16835" y="19510"/>
                  </a:lnTo>
                  <a:lnTo>
                    <a:pt x="16676" y="20505"/>
                  </a:lnTo>
                  <a:lnTo>
                    <a:pt x="16835" y="21401"/>
                  </a:lnTo>
                  <a:lnTo>
                    <a:pt x="17788" y="21600"/>
                  </a:lnTo>
                  <a:lnTo>
                    <a:pt x="17947" y="20903"/>
                  </a:lnTo>
                  <a:lnTo>
                    <a:pt x="18106" y="20107"/>
                  </a:lnTo>
                  <a:lnTo>
                    <a:pt x="18741" y="19908"/>
                  </a:lnTo>
                  <a:lnTo>
                    <a:pt x="19138" y="19609"/>
                  </a:lnTo>
                  <a:lnTo>
                    <a:pt x="18900" y="18813"/>
                  </a:lnTo>
                  <a:lnTo>
                    <a:pt x="18424" y="18017"/>
                  </a:lnTo>
                  <a:lnTo>
                    <a:pt x="18582" y="17021"/>
                  </a:lnTo>
                  <a:lnTo>
                    <a:pt x="17947" y="16922"/>
                  </a:lnTo>
                  <a:lnTo>
                    <a:pt x="17312" y="15528"/>
                  </a:lnTo>
                  <a:lnTo>
                    <a:pt x="17550" y="14831"/>
                  </a:lnTo>
                  <a:lnTo>
                    <a:pt x="17709" y="14433"/>
                  </a:lnTo>
                  <a:lnTo>
                    <a:pt x="17629" y="13736"/>
                  </a:lnTo>
                  <a:lnTo>
                    <a:pt x="17868" y="13537"/>
                  </a:lnTo>
                  <a:lnTo>
                    <a:pt x="18424" y="13935"/>
                  </a:lnTo>
                  <a:lnTo>
                    <a:pt x="18979" y="13139"/>
                  </a:lnTo>
                  <a:lnTo>
                    <a:pt x="19138" y="12741"/>
                  </a:lnTo>
                  <a:lnTo>
                    <a:pt x="19138" y="12343"/>
                  </a:lnTo>
                  <a:lnTo>
                    <a:pt x="19456" y="11845"/>
                  </a:lnTo>
                  <a:lnTo>
                    <a:pt x="20647" y="11547"/>
                  </a:lnTo>
                  <a:lnTo>
                    <a:pt x="20806" y="10452"/>
                  </a:lnTo>
                  <a:lnTo>
                    <a:pt x="21203" y="9755"/>
                  </a:lnTo>
                  <a:lnTo>
                    <a:pt x="21282" y="8461"/>
                  </a:lnTo>
                  <a:lnTo>
                    <a:pt x="21600" y="7266"/>
                  </a:lnTo>
                  <a:lnTo>
                    <a:pt x="21441" y="6271"/>
                  </a:lnTo>
                  <a:lnTo>
                    <a:pt x="20568" y="6072"/>
                  </a:lnTo>
                  <a:lnTo>
                    <a:pt x="19774" y="6271"/>
                  </a:lnTo>
                  <a:lnTo>
                    <a:pt x="18344" y="5076"/>
                  </a:lnTo>
                  <a:lnTo>
                    <a:pt x="17868" y="5176"/>
                  </a:lnTo>
                  <a:lnTo>
                    <a:pt x="17550" y="6371"/>
                  </a:lnTo>
                  <a:lnTo>
                    <a:pt x="17232" y="6470"/>
                  </a:lnTo>
                  <a:lnTo>
                    <a:pt x="15962" y="6271"/>
                  </a:lnTo>
                  <a:lnTo>
                    <a:pt x="15644" y="7266"/>
                  </a:lnTo>
                  <a:lnTo>
                    <a:pt x="15247" y="7266"/>
                  </a:lnTo>
                  <a:lnTo>
                    <a:pt x="14294" y="6868"/>
                  </a:lnTo>
                  <a:lnTo>
                    <a:pt x="13500" y="7167"/>
                  </a:lnTo>
                  <a:lnTo>
                    <a:pt x="12071" y="6072"/>
                  </a:lnTo>
                  <a:lnTo>
                    <a:pt x="11912" y="4579"/>
                  </a:lnTo>
                  <a:lnTo>
                    <a:pt x="11832" y="4081"/>
                  </a:lnTo>
                  <a:lnTo>
                    <a:pt x="11038" y="3882"/>
                  </a:lnTo>
                  <a:lnTo>
                    <a:pt x="10641" y="2787"/>
                  </a:lnTo>
                  <a:lnTo>
                    <a:pt x="9371" y="2688"/>
                  </a:lnTo>
                  <a:lnTo>
                    <a:pt x="8974" y="1294"/>
                  </a:lnTo>
                  <a:lnTo>
                    <a:pt x="8100" y="199"/>
                  </a:lnTo>
                  <a:lnTo>
                    <a:pt x="7465" y="0"/>
                  </a:lnTo>
                  <a:lnTo>
                    <a:pt x="7147" y="498"/>
                  </a:lnTo>
                  <a:lnTo>
                    <a:pt x="6432" y="100"/>
                  </a:lnTo>
                  <a:lnTo>
                    <a:pt x="6115" y="299"/>
                  </a:lnTo>
                  <a:lnTo>
                    <a:pt x="5718" y="697"/>
                  </a:lnTo>
                  <a:lnTo>
                    <a:pt x="5003" y="498"/>
                  </a:lnTo>
                  <a:lnTo>
                    <a:pt x="4447" y="896"/>
                  </a:lnTo>
                  <a:lnTo>
                    <a:pt x="2938" y="896"/>
                  </a:lnTo>
                  <a:lnTo>
                    <a:pt x="2382" y="796"/>
                  </a:lnTo>
                  <a:lnTo>
                    <a:pt x="2382" y="796"/>
                  </a:lnTo>
                  <a:lnTo>
                    <a:pt x="1747" y="1692"/>
                  </a:lnTo>
                  <a:lnTo>
                    <a:pt x="1747" y="2887"/>
                  </a:lnTo>
                  <a:lnTo>
                    <a:pt x="1509" y="2887"/>
                  </a:lnTo>
                  <a:lnTo>
                    <a:pt x="0" y="209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7" name="Shape 1283">
              <a:extLst>
                <a:ext uri="{FF2B5EF4-FFF2-40B4-BE49-F238E27FC236}">
                  <a16:creationId xmlns:a16="http://schemas.microsoft.com/office/drawing/2014/main" xmlns="" id="{CDF7808D-E9E7-4F55-BF10-126BD25D1A61}"/>
                </a:ext>
              </a:extLst>
            </p:cNvPr>
            <p:cNvSpPr/>
            <p:nvPr/>
          </p:nvSpPr>
          <p:spPr>
            <a:xfrm rot="21420000">
              <a:off x="5578213" y="2380058"/>
              <a:ext cx="443498" cy="50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00" y="0"/>
                  </a:moveTo>
                  <a:lnTo>
                    <a:pt x="3400" y="357"/>
                  </a:lnTo>
                  <a:lnTo>
                    <a:pt x="1400" y="3213"/>
                  </a:lnTo>
                  <a:lnTo>
                    <a:pt x="1000" y="6426"/>
                  </a:lnTo>
                  <a:lnTo>
                    <a:pt x="0" y="7140"/>
                  </a:lnTo>
                  <a:lnTo>
                    <a:pt x="0" y="8926"/>
                  </a:lnTo>
                  <a:lnTo>
                    <a:pt x="1600" y="10354"/>
                  </a:lnTo>
                  <a:lnTo>
                    <a:pt x="2800" y="13567"/>
                  </a:lnTo>
                  <a:lnTo>
                    <a:pt x="4800" y="14281"/>
                  </a:lnTo>
                  <a:lnTo>
                    <a:pt x="6000" y="16602"/>
                  </a:lnTo>
                  <a:lnTo>
                    <a:pt x="9600" y="17494"/>
                  </a:lnTo>
                  <a:lnTo>
                    <a:pt x="10000" y="19458"/>
                  </a:lnTo>
                  <a:lnTo>
                    <a:pt x="11200" y="19458"/>
                  </a:lnTo>
                  <a:lnTo>
                    <a:pt x="12600" y="21600"/>
                  </a:lnTo>
                  <a:lnTo>
                    <a:pt x="14800" y="18922"/>
                  </a:lnTo>
                  <a:lnTo>
                    <a:pt x="14400" y="16602"/>
                  </a:lnTo>
                  <a:lnTo>
                    <a:pt x="17400" y="15174"/>
                  </a:lnTo>
                  <a:lnTo>
                    <a:pt x="19600" y="15709"/>
                  </a:lnTo>
                  <a:lnTo>
                    <a:pt x="19600" y="15709"/>
                  </a:lnTo>
                  <a:lnTo>
                    <a:pt x="21600" y="15352"/>
                  </a:lnTo>
                  <a:lnTo>
                    <a:pt x="21000" y="13924"/>
                  </a:lnTo>
                  <a:lnTo>
                    <a:pt x="21000" y="11960"/>
                  </a:lnTo>
                  <a:lnTo>
                    <a:pt x="21600" y="10532"/>
                  </a:lnTo>
                  <a:lnTo>
                    <a:pt x="20600" y="9283"/>
                  </a:lnTo>
                  <a:lnTo>
                    <a:pt x="19600" y="6962"/>
                  </a:lnTo>
                  <a:lnTo>
                    <a:pt x="16200" y="4820"/>
                  </a:lnTo>
                  <a:lnTo>
                    <a:pt x="15200" y="3035"/>
                  </a:lnTo>
                  <a:lnTo>
                    <a:pt x="12600" y="3570"/>
                  </a:lnTo>
                  <a:lnTo>
                    <a:pt x="9400" y="2499"/>
                  </a:lnTo>
                  <a:lnTo>
                    <a:pt x="740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9" name="Shape 1284">
              <a:extLst>
                <a:ext uri="{FF2B5EF4-FFF2-40B4-BE49-F238E27FC236}">
                  <a16:creationId xmlns:a16="http://schemas.microsoft.com/office/drawing/2014/main" xmlns="" id="{768005E5-4611-431E-B9FF-F12CD6F546C8}"/>
                </a:ext>
              </a:extLst>
            </p:cNvPr>
            <p:cNvSpPr/>
            <p:nvPr/>
          </p:nvSpPr>
          <p:spPr>
            <a:xfrm rot="21420000">
              <a:off x="5273531" y="2552394"/>
              <a:ext cx="479968" cy="4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6" y="0"/>
                  </a:moveTo>
                  <a:lnTo>
                    <a:pt x="11219" y="117"/>
                  </a:lnTo>
                  <a:lnTo>
                    <a:pt x="9856" y="2230"/>
                  </a:lnTo>
                  <a:lnTo>
                    <a:pt x="8283" y="2817"/>
                  </a:lnTo>
                  <a:lnTo>
                    <a:pt x="5452" y="4578"/>
                  </a:lnTo>
                  <a:lnTo>
                    <a:pt x="5452" y="6222"/>
                  </a:lnTo>
                  <a:lnTo>
                    <a:pt x="6291" y="8100"/>
                  </a:lnTo>
                  <a:lnTo>
                    <a:pt x="6606" y="9626"/>
                  </a:lnTo>
                  <a:lnTo>
                    <a:pt x="7025" y="10330"/>
                  </a:lnTo>
                  <a:lnTo>
                    <a:pt x="5872" y="10917"/>
                  </a:lnTo>
                  <a:lnTo>
                    <a:pt x="2202" y="12209"/>
                  </a:lnTo>
                  <a:lnTo>
                    <a:pt x="944" y="14909"/>
                  </a:lnTo>
                  <a:lnTo>
                    <a:pt x="0" y="15730"/>
                  </a:lnTo>
                  <a:lnTo>
                    <a:pt x="315" y="17139"/>
                  </a:lnTo>
                  <a:lnTo>
                    <a:pt x="839" y="18430"/>
                  </a:lnTo>
                  <a:lnTo>
                    <a:pt x="4718" y="18665"/>
                  </a:lnTo>
                  <a:lnTo>
                    <a:pt x="5557" y="18078"/>
                  </a:lnTo>
                  <a:lnTo>
                    <a:pt x="6711" y="17961"/>
                  </a:lnTo>
                  <a:lnTo>
                    <a:pt x="7864" y="18783"/>
                  </a:lnTo>
                  <a:lnTo>
                    <a:pt x="10066" y="21600"/>
                  </a:lnTo>
                  <a:lnTo>
                    <a:pt x="11953" y="19957"/>
                  </a:lnTo>
                  <a:lnTo>
                    <a:pt x="14889" y="20074"/>
                  </a:lnTo>
                  <a:lnTo>
                    <a:pt x="16148" y="18783"/>
                  </a:lnTo>
                  <a:lnTo>
                    <a:pt x="17511" y="16670"/>
                  </a:lnTo>
                  <a:lnTo>
                    <a:pt x="19293" y="15848"/>
                  </a:lnTo>
                  <a:lnTo>
                    <a:pt x="20237" y="15378"/>
                  </a:lnTo>
                  <a:lnTo>
                    <a:pt x="21600" y="15965"/>
                  </a:lnTo>
                  <a:lnTo>
                    <a:pt x="21495" y="14909"/>
                  </a:lnTo>
                  <a:lnTo>
                    <a:pt x="20761" y="13735"/>
                  </a:lnTo>
                  <a:lnTo>
                    <a:pt x="21390" y="11739"/>
                  </a:lnTo>
                  <a:lnTo>
                    <a:pt x="19713" y="11152"/>
                  </a:lnTo>
                  <a:lnTo>
                    <a:pt x="18559" y="8922"/>
                  </a:lnTo>
                  <a:lnTo>
                    <a:pt x="16986" y="7748"/>
                  </a:lnTo>
                  <a:lnTo>
                    <a:pt x="15728" y="4109"/>
                  </a:lnTo>
                  <a:lnTo>
                    <a:pt x="14470" y="2465"/>
                  </a:lnTo>
                  <a:lnTo>
                    <a:pt x="13946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0" name="Shape 1285">
              <a:extLst>
                <a:ext uri="{FF2B5EF4-FFF2-40B4-BE49-F238E27FC236}">
                  <a16:creationId xmlns:a16="http://schemas.microsoft.com/office/drawing/2014/main" xmlns="" id="{A6B0F293-08BF-49A0-963B-CACD9426FCF6}"/>
                </a:ext>
              </a:extLst>
            </p:cNvPr>
            <p:cNvSpPr/>
            <p:nvPr/>
          </p:nvSpPr>
          <p:spPr>
            <a:xfrm rot="21420000">
              <a:off x="5365589" y="2786148"/>
              <a:ext cx="498935" cy="52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" y="5643"/>
                  </a:moveTo>
                  <a:lnTo>
                    <a:pt x="0" y="7881"/>
                  </a:lnTo>
                  <a:lnTo>
                    <a:pt x="2221" y="9438"/>
                  </a:lnTo>
                  <a:lnTo>
                    <a:pt x="3835" y="12357"/>
                  </a:lnTo>
                  <a:lnTo>
                    <a:pt x="6258" y="13330"/>
                  </a:lnTo>
                  <a:lnTo>
                    <a:pt x="6056" y="15373"/>
                  </a:lnTo>
                  <a:lnTo>
                    <a:pt x="6561" y="15957"/>
                  </a:lnTo>
                  <a:lnTo>
                    <a:pt x="6561" y="16832"/>
                  </a:lnTo>
                  <a:lnTo>
                    <a:pt x="6561" y="19265"/>
                  </a:lnTo>
                  <a:lnTo>
                    <a:pt x="7873" y="21211"/>
                  </a:lnTo>
                  <a:lnTo>
                    <a:pt x="9892" y="21405"/>
                  </a:lnTo>
                  <a:lnTo>
                    <a:pt x="11910" y="20238"/>
                  </a:lnTo>
                  <a:lnTo>
                    <a:pt x="12415" y="20238"/>
                  </a:lnTo>
                  <a:lnTo>
                    <a:pt x="12920" y="21405"/>
                  </a:lnTo>
                  <a:lnTo>
                    <a:pt x="15443" y="21600"/>
                  </a:lnTo>
                  <a:lnTo>
                    <a:pt x="17563" y="20919"/>
                  </a:lnTo>
                  <a:lnTo>
                    <a:pt x="19178" y="18876"/>
                  </a:lnTo>
                  <a:lnTo>
                    <a:pt x="19480" y="17222"/>
                  </a:lnTo>
                  <a:lnTo>
                    <a:pt x="18572" y="16638"/>
                  </a:lnTo>
                  <a:lnTo>
                    <a:pt x="18067" y="17416"/>
                  </a:lnTo>
                  <a:lnTo>
                    <a:pt x="17462" y="17611"/>
                  </a:lnTo>
                  <a:lnTo>
                    <a:pt x="16049" y="16930"/>
                  </a:lnTo>
                  <a:lnTo>
                    <a:pt x="15241" y="16443"/>
                  </a:lnTo>
                  <a:lnTo>
                    <a:pt x="15746" y="15665"/>
                  </a:lnTo>
                  <a:lnTo>
                    <a:pt x="15443" y="15276"/>
                  </a:lnTo>
                  <a:lnTo>
                    <a:pt x="16250" y="13816"/>
                  </a:lnTo>
                  <a:lnTo>
                    <a:pt x="17765" y="13914"/>
                  </a:lnTo>
                  <a:lnTo>
                    <a:pt x="18673" y="13622"/>
                  </a:lnTo>
                  <a:lnTo>
                    <a:pt x="19682" y="12162"/>
                  </a:lnTo>
                  <a:lnTo>
                    <a:pt x="19581" y="11286"/>
                  </a:lnTo>
                  <a:lnTo>
                    <a:pt x="18370" y="10119"/>
                  </a:lnTo>
                  <a:lnTo>
                    <a:pt x="19178" y="8465"/>
                  </a:lnTo>
                  <a:lnTo>
                    <a:pt x="19279" y="7881"/>
                  </a:lnTo>
                  <a:lnTo>
                    <a:pt x="18976" y="6519"/>
                  </a:lnTo>
                  <a:lnTo>
                    <a:pt x="19581" y="5546"/>
                  </a:lnTo>
                  <a:lnTo>
                    <a:pt x="21600" y="4378"/>
                  </a:lnTo>
                  <a:lnTo>
                    <a:pt x="20187" y="2238"/>
                  </a:lnTo>
                  <a:lnTo>
                    <a:pt x="18774" y="2335"/>
                  </a:lnTo>
                  <a:lnTo>
                    <a:pt x="18572" y="778"/>
                  </a:lnTo>
                  <a:lnTo>
                    <a:pt x="18572" y="486"/>
                  </a:lnTo>
                  <a:lnTo>
                    <a:pt x="17260" y="0"/>
                  </a:lnTo>
                  <a:lnTo>
                    <a:pt x="16755" y="1751"/>
                  </a:lnTo>
                  <a:lnTo>
                    <a:pt x="17361" y="2627"/>
                  </a:lnTo>
                  <a:lnTo>
                    <a:pt x="17361" y="3503"/>
                  </a:lnTo>
                  <a:lnTo>
                    <a:pt x="16250" y="3114"/>
                  </a:lnTo>
                  <a:lnTo>
                    <a:pt x="13727" y="3795"/>
                  </a:lnTo>
                  <a:lnTo>
                    <a:pt x="11103" y="6714"/>
                  </a:lnTo>
                  <a:lnTo>
                    <a:pt x="8378" y="7005"/>
                  </a:lnTo>
                  <a:lnTo>
                    <a:pt x="6460" y="8076"/>
                  </a:lnTo>
                  <a:lnTo>
                    <a:pt x="3533" y="5254"/>
                  </a:lnTo>
                  <a:lnTo>
                    <a:pt x="908" y="564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1" name="Shape 1286">
              <a:extLst>
                <a:ext uri="{FF2B5EF4-FFF2-40B4-BE49-F238E27FC236}">
                  <a16:creationId xmlns:a16="http://schemas.microsoft.com/office/drawing/2014/main" xmlns="" id="{FDFAEF78-DA66-4785-90C0-DAE66DD6E65F}"/>
                </a:ext>
              </a:extLst>
            </p:cNvPr>
            <p:cNvSpPr/>
            <p:nvPr/>
          </p:nvSpPr>
          <p:spPr>
            <a:xfrm rot="21420000">
              <a:off x="5725951" y="3107631"/>
              <a:ext cx="75862" cy="9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7" y="2417"/>
                  </a:moveTo>
                  <a:lnTo>
                    <a:pt x="5487" y="0"/>
                  </a:lnTo>
                  <a:lnTo>
                    <a:pt x="1964" y="9157"/>
                  </a:lnTo>
                  <a:lnTo>
                    <a:pt x="2618" y="11749"/>
                  </a:lnTo>
                  <a:lnTo>
                    <a:pt x="0" y="15897"/>
                  </a:lnTo>
                  <a:lnTo>
                    <a:pt x="15055" y="21600"/>
                  </a:lnTo>
                  <a:lnTo>
                    <a:pt x="18982" y="20563"/>
                  </a:lnTo>
                  <a:lnTo>
                    <a:pt x="21600" y="16934"/>
                  </a:lnTo>
                  <a:lnTo>
                    <a:pt x="18327" y="241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2" name="Shape 1287">
              <a:extLst>
                <a:ext uri="{FF2B5EF4-FFF2-40B4-BE49-F238E27FC236}">
                  <a16:creationId xmlns:a16="http://schemas.microsoft.com/office/drawing/2014/main" xmlns="" id="{D4C6B23E-BB7B-41B5-8128-9CA038032341}"/>
                </a:ext>
              </a:extLst>
            </p:cNvPr>
            <p:cNvSpPr/>
            <p:nvPr/>
          </p:nvSpPr>
          <p:spPr>
            <a:xfrm rot="21420000">
              <a:off x="5861129" y="2703054"/>
              <a:ext cx="468297" cy="48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00"/>
                  </a:moveTo>
                  <a:lnTo>
                    <a:pt x="2322" y="11100"/>
                  </a:lnTo>
                  <a:lnTo>
                    <a:pt x="3432" y="11400"/>
                  </a:lnTo>
                  <a:lnTo>
                    <a:pt x="3735" y="13700"/>
                  </a:lnTo>
                  <a:lnTo>
                    <a:pt x="2826" y="17900"/>
                  </a:lnTo>
                  <a:lnTo>
                    <a:pt x="4744" y="18200"/>
                  </a:lnTo>
                  <a:lnTo>
                    <a:pt x="7570" y="17400"/>
                  </a:lnTo>
                  <a:lnTo>
                    <a:pt x="9387" y="18200"/>
                  </a:lnTo>
                  <a:lnTo>
                    <a:pt x="14030" y="21400"/>
                  </a:lnTo>
                  <a:lnTo>
                    <a:pt x="16755" y="21600"/>
                  </a:lnTo>
                  <a:lnTo>
                    <a:pt x="17563" y="20800"/>
                  </a:lnTo>
                  <a:lnTo>
                    <a:pt x="16351" y="19900"/>
                  </a:lnTo>
                  <a:lnTo>
                    <a:pt x="16351" y="18500"/>
                  </a:lnTo>
                  <a:lnTo>
                    <a:pt x="17966" y="17600"/>
                  </a:lnTo>
                  <a:lnTo>
                    <a:pt x="18269" y="15800"/>
                  </a:lnTo>
                  <a:lnTo>
                    <a:pt x="18471" y="14100"/>
                  </a:lnTo>
                  <a:lnTo>
                    <a:pt x="21095" y="11700"/>
                  </a:lnTo>
                  <a:lnTo>
                    <a:pt x="21600" y="8400"/>
                  </a:lnTo>
                  <a:lnTo>
                    <a:pt x="16553" y="4000"/>
                  </a:lnTo>
                  <a:lnTo>
                    <a:pt x="13727" y="4200"/>
                  </a:lnTo>
                  <a:lnTo>
                    <a:pt x="12516" y="3200"/>
                  </a:lnTo>
                  <a:lnTo>
                    <a:pt x="12011" y="1800"/>
                  </a:lnTo>
                  <a:lnTo>
                    <a:pt x="11305" y="700"/>
                  </a:lnTo>
                  <a:lnTo>
                    <a:pt x="8176" y="0"/>
                  </a:lnTo>
                  <a:lnTo>
                    <a:pt x="8277" y="900"/>
                  </a:lnTo>
                  <a:lnTo>
                    <a:pt x="6763" y="1400"/>
                  </a:lnTo>
                  <a:lnTo>
                    <a:pt x="4239" y="700"/>
                  </a:lnTo>
                  <a:lnTo>
                    <a:pt x="1615" y="2200"/>
                  </a:lnTo>
                  <a:lnTo>
                    <a:pt x="1817" y="4600"/>
                  </a:lnTo>
                  <a:lnTo>
                    <a:pt x="0" y="760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3" name="Shape 1288">
              <a:extLst>
                <a:ext uri="{FF2B5EF4-FFF2-40B4-BE49-F238E27FC236}">
                  <a16:creationId xmlns:a16="http://schemas.microsoft.com/office/drawing/2014/main" xmlns="" id="{7AD0C082-5474-4A7E-8863-FE47FBC5D85F}"/>
                </a:ext>
              </a:extLst>
            </p:cNvPr>
            <p:cNvSpPr/>
            <p:nvPr/>
          </p:nvSpPr>
          <p:spPr>
            <a:xfrm rot="21420000">
              <a:off x="5750985" y="2864234"/>
              <a:ext cx="1126250" cy="112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7"/>
                  </a:moveTo>
                  <a:lnTo>
                    <a:pt x="503" y="9453"/>
                  </a:lnTo>
                  <a:lnTo>
                    <a:pt x="1300" y="10137"/>
                  </a:lnTo>
                  <a:lnTo>
                    <a:pt x="1929" y="11805"/>
                  </a:lnTo>
                  <a:lnTo>
                    <a:pt x="2265" y="12318"/>
                  </a:lnTo>
                  <a:lnTo>
                    <a:pt x="2517" y="11976"/>
                  </a:lnTo>
                  <a:lnTo>
                    <a:pt x="2517" y="11377"/>
                  </a:lnTo>
                  <a:lnTo>
                    <a:pt x="3188" y="11976"/>
                  </a:lnTo>
                  <a:lnTo>
                    <a:pt x="4236" y="12105"/>
                  </a:lnTo>
                  <a:lnTo>
                    <a:pt x="4781" y="12618"/>
                  </a:lnTo>
                  <a:lnTo>
                    <a:pt x="5746" y="12960"/>
                  </a:lnTo>
                  <a:lnTo>
                    <a:pt x="5956" y="13687"/>
                  </a:lnTo>
                  <a:lnTo>
                    <a:pt x="5662" y="14029"/>
                  </a:lnTo>
                  <a:lnTo>
                    <a:pt x="5494" y="14500"/>
                  </a:lnTo>
                  <a:lnTo>
                    <a:pt x="4697" y="14842"/>
                  </a:lnTo>
                  <a:lnTo>
                    <a:pt x="3859" y="16168"/>
                  </a:lnTo>
                  <a:lnTo>
                    <a:pt x="3607" y="16339"/>
                  </a:lnTo>
                  <a:lnTo>
                    <a:pt x="3397" y="17494"/>
                  </a:lnTo>
                  <a:lnTo>
                    <a:pt x="2684" y="18734"/>
                  </a:lnTo>
                  <a:lnTo>
                    <a:pt x="2768" y="19248"/>
                  </a:lnTo>
                  <a:lnTo>
                    <a:pt x="3607" y="19461"/>
                  </a:lnTo>
                  <a:lnTo>
                    <a:pt x="4110" y="20360"/>
                  </a:lnTo>
                  <a:lnTo>
                    <a:pt x="4362" y="20360"/>
                  </a:lnTo>
                  <a:lnTo>
                    <a:pt x="4697" y="19804"/>
                  </a:lnTo>
                  <a:lnTo>
                    <a:pt x="4530" y="19419"/>
                  </a:lnTo>
                  <a:lnTo>
                    <a:pt x="4068" y="19333"/>
                  </a:lnTo>
                  <a:lnTo>
                    <a:pt x="4068" y="18905"/>
                  </a:lnTo>
                  <a:lnTo>
                    <a:pt x="4026" y="18135"/>
                  </a:lnTo>
                  <a:lnTo>
                    <a:pt x="3817" y="17537"/>
                  </a:lnTo>
                  <a:lnTo>
                    <a:pt x="3943" y="16895"/>
                  </a:lnTo>
                  <a:lnTo>
                    <a:pt x="4697" y="16168"/>
                  </a:lnTo>
                  <a:lnTo>
                    <a:pt x="4907" y="16125"/>
                  </a:lnTo>
                  <a:lnTo>
                    <a:pt x="5117" y="16852"/>
                  </a:lnTo>
                  <a:lnTo>
                    <a:pt x="5327" y="16852"/>
                  </a:lnTo>
                  <a:lnTo>
                    <a:pt x="5662" y="17280"/>
                  </a:lnTo>
                  <a:lnTo>
                    <a:pt x="5956" y="17194"/>
                  </a:lnTo>
                  <a:lnTo>
                    <a:pt x="6333" y="16938"/>
                  </a:lnTo>
                  <a:lnTo>
                    <a:pt x="8514" y="17152"/>
                  </a:lnTo>
                  <a:lnTo>
                    <a:pt x="9101" y="17023"/>
                  </a:lnTo>
                  <a:lnTo>
                    <a:pt x="9605" y="17323"/>
                  </a:lnTo>
                  <a:lnTo>
                    <a:pt x="9898" y="17579"/>
                  </a:lnTo>
                  <a:lnTo>
                    <a:pt x="10653" y="17622"/>
                  </a:lnTo>
                  <a:lnTo>
                    <a:pt x="11282" y="18349"/>
                  </a:lnTo>
                  <a:lnTo>
                    <a:pt x="11618" y="18307"/>
                  </a:lnTo>
                  <a:lnTo>
                    <a:pt x="12373" y="17537"/>
                  </a:lnTo>
                  <a:lnTo>
                    <a:pt x="12960" y="17964"/>
                  </a:lnTo>
                  <a:lnTo>
                    <a:pt x="13254" y="18392"/>
                  </a:lnTo>
                  <a:lnTo>
                    <a:pt x="13841" y="18349"/>
                  </a:lnTo>
                  <a:lnTo>
                    <a:pt x="14428" y="18734"/>
                  </a:lnTo>
                  <a:lnTo>
                    <a:pt x="14512" y="19119"/>
                  </a:lnTo>
                  <a:lnTo>
                    <a:pt x="14847" y="19162"/>
                  </a:lnTo>
                  <a:lnTo>
                    <a:pt x="15938" y="19290"/>
                  </a:lnTo>
                  <a:lnTo>
                    <a:pt x="16441" y="19975"/>
                  </a:lnTo>
                  <a:lnTo>
                    <a:pt x="16525" y="20488"/>
                  </a:lnTo>
                  <a:lnTo>
                    <a:pt x="16567" y="20702"/>
                  </a:lnTo>
                  <a:lnTo>
                    <a:pt x="16819" y="21557"/>
                  </a:lnTo>
                  <a:lnTo>
                    <a:pt x="17448" y="21600"/>
                  </a:lnTo>
                  <a:lnTo>
                    <a:pt x="18370" y="20659"/>
                  </a:lnTo>
                  <a:lnTo>
                    <a:pt x="18874" y="19205"/>
                  </a:lnTo>
                  <a:lnTo>
                    <a:pt x="18706" y="18777"/>
                  </a:lnTo>
                  <a:lnTo>
                    <a:pt x="18664" y="18178"/>
                  </a:lnTo>
                  <a:lnTo>
                    <a:pt x="18790" y="17836"/>
                  </a:lnTo>
                  <a:lnTo>
                    <a:pt x="19083" y="17494"/>
                  </a:lnTo>
                  <a:lnTo>
                    <a:pt x="19503" y="17323"/>
                  </a:lnTo>
                  <a:lnTo>
                    <a:pt x="19964" y="16553"/>
                  </a:lnTo>
                  <a:lnTo>
                    <a:pt x="20258" y="16553"/>
                  </a:lnTo>
                  <a:lnTo>
                    <a:pt x="21097" y="16895"/>
                  </a:lnTo>
                  <a:lnTo>
                    <a:pt x="21600" y="16253"/>
                  </a:lnTo>
                  <a:lnTo>
                    <a:pt x="21055" y="15312"/>
                  </a:lnTo>
                  <a:lnTo>
                    <a:pt x="20426" y="14457"/>
                  </a:lnTo>
                  <a:lnTo>
                    <a:pt x="20468" y="13687"/>
                  </a:lnTo>
                  <a:lnTo>
                    <a:pt x="21432" y="12618"/>
                  </a:lnTo>
                  <a:lnTo>
                    <a:pt x="21474" y="12147"/>
                  </a:lnTo>
                  <a:lnTo>
                    <a:pt x="20803" y="11891"/>
                  </a:lnTo>
                  <a:lnTo>
                    <a:pt x="20258" y="11420"/>
                  </a:lnTo>
                  <a:lnTo>
                    <a:pt x="19964" y="10821"/>
                  </a:lnTo>
                  <a:lnTo>
                    <a:pt x="19083" y="10864"/>
                  </a:lnTo>
                  <a:lnTo>
                    <a:pt x="18203" y="10864"/>
                  </a:lnTo>
                  <a:lnTo>
                    <a:pt x="17867" y="10479"/>
                  </a:lnTo>
                  <a:lnTo>
                    <a:pt x="16735" y="10394"/>
                  </a:lnTo>
                  <a:lnTo>
                    <a:pt x="16441" y="10094"/>
                  </a:lnTo>
                  <a:lnTo>
                    <a:pt x="16441" y="9838"/>
                  </a:lnTo>
                  <a:lnTo>
                    <a:pt x="15141" y="9196"/>
                  </a:lnTo>
                  <a:lnTo>
                    <a:pt x="14973" y="8854"/>
                  </a:lnTo>
                  <a:lnTo>
                    <a:pt x="14596" y="8554"/>
                  </a:lnTo>
                  <a:lnTo>
                    <a:pt x="14009" y="8597"/>
                  </a:lnTo>
                  <a:lnTo>
                    <a:pt x="13631" y="8469"/>
                  </a:lnTo>
                  <a:lnTo>
                    <a:pt x="12834" y="7699"/>
                  </a:lnTo>
                  <a:lnTo>
                    <a:pt x="12331" y="7571"/>
                  </a:lnTo>
                  <a:lnTo>
                    <a:pt x="11744" y="6886"/>
                  </a:lnTo>
                  <a:lnTo>
                    <a:pt x="11031" y="6630"/>
                  </a:lnTo>
                  <a:lnTo>
                    <a:pt x="10318" y="6031"/>
                  </a:lnTo>
                  <a:lnTo>
                    <a:pt x="9940" y="5603"/>
                  </a:lnTo>
                  <a:lnTo>
                    <a:pt x="9689" y="5945"/>
                  </a:lnTo>
                  <a:lnTo>
                    <a:pt x="8430" y="5903"/>
                  </a:lnTo>
                  <a:lnTo>
                    <a:pt x="5830" y="4149"/>
                  </a:lnTo>
                  <a:lnTo>
                    <a:pt x="4572" y="4577"/>
                  </a:lnTo>
                  <a:lnTo>
                    <a:pt x="3901" y="4406"/>
                  </a:lnTo>
                  <a:lnTo>
                    <a:pt x="4194" y="2695"/>
                  </a:lnTo>
                  <a:lnTo>
                    <a:pt x="4026" y="1711"/>
                  </a:lnTo>
                  <a:lnTo>
                    <a:pt x="3481" y="1411"/>
                  </a:lnTo>
                  <a:lnTo>
                    <a:pt x="2558" y="0"/>
                  </a:lnTo>
                  <a:lnTo>
                    <a:pt x="1552" y="556"/>
                  </a:lnTo>
                  <a:lnTo>
                    <a:pt x="1468" y="984"/>
                  </a:lnTo>
                  <a:lnTo>
                    <a:pt x="1594" y="1796"/>
                  </a:lnTo>
                  <a:lnTo>
                    <a:pt x="1258" y="2438"/>
                  </a:lnTo>
                  <a:lnTo>
                    <a:pt x="1174" y="2609"/>
                  </a:lnTo>
                  <a:lnTo>
                    <a:pt x="1720" y="3336"/>
                  </a:lnTo>
                  <a:lnTo>
                    <a:pt x="1468" y="4021"/>
                  </a:lnTo>
                  <a:lnTo>
                    <a:pt x="1049" y="4320"/>
                  </a:lnTo>
                  <a:lnTo>
                    <a:pt x="1216" y="5560"/>
                  </a:lnTo>
                  <a:lnTo>
                    <a:pt x="1636" y="5774"/>
                  </a:lnTo>
                  <a:lnTo>
                    <a:pt x="1510" y="6630"/>
                  </a:lnTo>
                  <a:lnTo>
                    <a:pt x="755" y="7571"/>
                  </a:lnTo>
                  <a:lnTo>
                    <a:pt x="0" y="812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" name="Shape 1289">
              <a:extLst>
                <a:ext uri="{FF2B5EF4-FFF2-40B4-BE49-F238E27FC236}">
                  <a16:creationId xmlns:a16="http://schemas.microsoft.com/office/drawing/2014/main" xmlns="" id="{2611E776-53F5-4236-BA47-4B4C05CD78FA}"/>
                </a:ext>
              </a:extLst>
            </p:cNvPr>
            <p:cNvSpPr/>
            <p:nvPr/>
          </p:nvSpPr>
          <p:spPr>
            <a:xfrm rot="21420000">
              <a:off x="4604096" y="2931119"/>
              <a:ext cx="1266301" cy="120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4" y="0"/>
                  </a:moveTo>
                  <a:lnTo>
                    <a:pt x="11565" y="439"/>
                  </a:lnTo>
                  <a:lnTo>
                    <a:pt x="10744" y="479"/>
                  </a:lnTo>
                  <a:lnTo>
                    <a:pt x="9961" y="1238"/>
                  </a:lnTo>
                  <a:lnTo>
                    <a:pt x="9923" y="1916"/>
                  </a:lnTo>
                  <a:lnTo>
                    <a:pt x="8804" y="3194"/>
                  </a:lnTo>
                  <a:lnTo>
                    <a:pt x="8133" y="3593"/>
                  </a:lnTo>
                  <a:lnTo>
                    <a:pt x="7610" y="4232"/>
                  </a:lnTo>
                  <a:lnTo>
                    <a:pt x="7237" y="4591"/>
                  </a:lnTo>
                  <a:lnTo>
                    <a:pt x="6640" y="5590"/>
                  </a:lnTo>
                  <a:lnTo>
                    <a:pt x="5932" y="5989"/>
                  </a:lnTo>
                  <a:lnTo>
                    <a:pt x="4589" y="6308"/>
                  </a:lnTo>
                  <a:lnTo>
                    <a:pt x="4141" y="6268"/>
                  </a:lnTo>
                  <a:lnTo>
                    <a:pt x="3768" y="6029"/>
                  </a:lnTo>
                  <a:lnTo>
                    <a:pt x="3544" y="5669"/>
                  </a:lnTo>
                  <a:lnTo>
                    <a:pt x="3432" y="5230"/>
                  </a:lnTo>
                  <a:lnTo>
                    <a:pt x="3208" y="5190"/>
                  </a:lnTo>
                  <a:lnTo>
                    <a:pt x="2947" y="5111"/>
                  </a:lnTo>
                  <a:lnTo>
                    <a:pt x="2723" y="5071"/>
                  </a:lnTo>
                  <a:lnTo>
                    <a:pt x="2015" y="5909"/>
                  </a:lnTo>
                  <a:lnTo>
                    <a:pt x="1530" y="6228"/>
                  </a:lnTo>
                  <a:lnTo>
                    <a:pt x="1268" y="6548"/>
                  </a:lnTo>
                  <a:lnTo>
                    <a:pt x="1045" y="7306"/>
                  </a:lnTo>
                  <a:lnTo>
                    <a:pt x="858" y="7506"/>
                  </a:lnTo>
                  <a:lnTo>
                    <a:pt x="149" y="7826"/>
                  </a:lnTo>
                  <a:lnTo>
                    <a:pt x="37" y="8065"/>
                  </a:lnTo>
                  <a:lnTo>
                    <a:pt x="75" y="8943"/>
                  </a:lnTo>
                  <a:lnTo>
                    <a:pt x="0" y="9143"/>
                  </a:lnTo>
                  <a:lnTo>
                    <a:pt x="1156" y="9862"/>
                  </a:lnTo>
                  <a:lnTo>
                    <a:pt x="1418" y="10540"/>
                  </a:lnTo>
                  <a:lnTo>
                    <a:pt x="1306" y="10980"/>
                  </a:lnTo>
                  <a:lnTo>
                    <a:pt x="1156" y="11698"/>
                  </a:lnTo>
                  <a:lnTo>
                    <a:pt x="1231" y="12177"/>
                  </a:lnTo>
                  <a:lnTo>
                    <a:pt x="1492" y="12377"/>
                  </a:lnTo>
                  <a:lnTo>
                    <a:pt x="1828" y="12337"/>
                  </a:lnTo>
                  <a:lnTo>
                    <a:pt x="1940" y="12776"/>
                  </a:lnTo>
                  <a:lnTo>
                    <a:pt x="1977" y="13136"/>
                  </a:lnTo>
                  <a:lnTo>
                    <a:pt x="2388" y="13615"/>
                  </a:lnTo>
                  <a:lnTo>
                    <a:pt x="2574" y="13814"/>
                  </a:lnTo>
                  <a:lnTo>
                    <a:pt x="2723" y="14254"/>
                  </a:lnTo>
                  <a:lnTo>
                    <a:pt x="2649" y="14733"/>
                  </a:lnTo>
                  <a:lnTo>
                    <a:pt x="2761" y="15052"/>
                  </a:lnTo>
                  <a:lnTo>
                    <a:pt x="3134" y="15372"/>
                  </a:lnTo>
                  <a:lnTo>
                    <a:pt x="3544" y="15372"/>
                  </a:lnTo>
                  <a:lnTo>
                    <a:pt x="4701" y="15451"/>
                  </a:lnTo>
                  <a:lnTo>
                    <a:pt x="6193" y="15970"/>
                  </a:lnTo>
                  <a:lnTo>
                    <a:pt x="6491" y="16569"/>
                  </a:lnTo>
                  <a:lnTo>
                    <a:pt x="6827" y="16649"/>
                  </a:lnTo>
                  <a:lnTo>
                    <a:pt x="7275" y="16689"/>
                  </a:lnTo>
                  <a:lnTo>
                    <a:pt x="7946" y="17208"/>
                  </a:lnTo>
                  <a:lnTo>
                    <a:pt x="8170" y="17927"/>
                  </a:lnTo>
                  <a:lnTo>
                    <a:pt x="8543" y="18566"/>
                  </a:lnTo>
                  <a:lnTo>
                    <a:pt x="8991" y="18805"/>
                  </a:lnTo>
                  <a:lnTo>
                    <a:pt x="9177" y="18965"/>
                  </a:lnTo>
                  <a:lnTo>
                    <a:pt x="9364" y="19803"/>
                  </a:lnTo>
                  <a:lnTo>
                    <a:pt x="9923" y="20961"/>
                  </a:lnTo>
                  <a:lnTo>
                    <a:pt x="10856" y="21440"/>
                  </a:lnTo>
                  <a:lnTo>
                    <a:pt x="11416" y="21600"/>
                  </a:lnTo>
                  <a:lnTo>
                    <a:pt x="12087" y="21281"/>
                  </a:lnTo>
                  <a:lnTo>
                    <a:pt x="12087" y="20722"/>
                  </a:lnTo>
                  <a:lnTo>
                    <a:pt x="12460" y="20282"/>
                  </a:lnTo>
                  <a:cubicBezTo>
                    <a:pt x="12460" y="20296"/>
                    <a:pt x="12460" y="20309"/>
                    <a:pt x="12460" y="20322"/>
                  </a:cubicBezTo>
                  <a:lnTo>
                    <a:pt x="12684" y="20083"/>
                  </a:lnTo>
                  <a:lnTo>
                    <a:pt x="12908" y="19244"/>
                  </a:lnTo>
                  <a:lnTo>
                    <a:pt x="13057" y="18206"/>
                  </a:lnTo>
                  <a:lnTo>
                    <a:pt x="12497" y="17767"/>
                  </a:lnTo>
                  <a:lnTo>
                    <a:pt x="12385" y="17408"/>
                  </a:lnTo>
                  <a:lnTo>
                    <a:pt x="12385" y="17128"/>
                  </a:lnTo>
                  <a:lnTo>
                    <a:pt x="13244" y="15970"/>
                  </a:lnTo>
                  <a:lnTo>
                    <a:pt x="13244" y="15970"/>
                  </a:lnTo>
                  <a:lnTo>
                    <a:pt x="13915" y="16210"/>
                  </a:lnTo>
                  <a:lnTo>
                    <a:pt x="14213" y="16450"/>
                  </a:lnTo>
                  <a:lnTo>
                    <a:pt x="14698" y="16609"/>
                  </a:lnTo>
                  <a:lnTo>
                    <a:pt x="15109" y="16529"/>
                  </a:lnTo>
                  <a:lnTo>
                    <a:pt x="15445" y="16529"/>
                  </a:lnTo>
                  <a:lnTo>
                    <a:pt x="15594" y="16689"/>
                  </a:lnTo>
                  <a:lnTo>
                    <a:pt x="15333" y="16969"/>
                  </a:lnTo>
                  <a:lnTo>
                    <a:pt x="15183" y="17288"/>
                  </a:lnTo>
                  <a:lnTo>
                    <a:pt x="14960" y="17687"/>
                  </a:lnTo>
                  <a:lnTo>
                    <a:pt x="14885" y="18166"/>
                  </a:lnTo>
                  <a:lnTo>
                    <a:pt x="15072" y="18566"/>
                  </a:lnTo>
                  <a:lnTo>
                    <a:pt x="15407" y="18965"/>
                  </a:lnTo>
                  <a:lnTo>
                    <a:pt x="15706" y="19005"/>
                  </a:lnTo>
                  <a:lnTo>
                    <a:pt x="16116" y="18885"/>
                  </a:lnTo>
                  <a:lnTo>
                    <a:pt x="16153" y="18406"/>
                  </a:lnTo>
                  <a:lnTo>
                    <a:pt x="16564" y="18206"/>
                  </a:lnTo>
                  <a:lnTo>
                    <a:pt x="16862" y="18406"/>
                  </a:lnTo>
                  <a:lnTo>
                    <a:pt x="17235" y="18566"/>
                  </a:lnTo>
                  <a:lnTo>
                    <a:pt x="17608" y="18805"/>
                  </a:lnTo>
                  <a:lnTo>
                    <a:pt x="17907" y="18845"/>
                  </a:lnTo>
                  <a:lnTo>
                    <a:pt x="18131" y="18645"/>
                  </a:lnTo>
                  <a:lnTo>
                    <a:pt x="18168" y="18206"/>
                  </a:lnTo>
                  <a:lnTo>
                    <a:pt x="18280" y="17647"/>
                  </a:lnTo>
                  <a:lnTo>
                    <a:pt x="18765" y="17048"/>
                  </a:lnTo>
                  <a:cubicBezTo>
                    <a:pt x="18752" y="16702"/>
                    <a:pt x="18740" y="16356"/>
                    <a:pt x="18727" y="16010"/>
                  </a:cubicBezTo>
                  <a:lnTo>
                    <a:pt x="18951" y="15851"/>
                  </a:lnTo>
                  <a:lnTo>
                    <a:pt x="19362" y="15851"/>
                  </a:lnTo>
                  <a:lnTo>
                    <a:pt x="19362" y="15611"/>
                  </a:lnTo>
                  <a:lnTo>
                    <a:pt x="18989" y="15292"/>
                  </a:lnTo>
                  <a:lnTo>
                    <a:pt x="18727" y="14773"/>
                  </a:lnTo>
                  <a:lnTo>
                    <a:pt x="18131" y="14613"/>
                  </a:lnTo>
                  <a:lnTo>
                    <a:pt x="17534" y="14413"/>
                  </a:lnTo>
                  <a:lnTo>
                    <a:pt x="17534" y="13934"/>
                  </a:lnTo>
                  <a:lnTo>
                    <a:pt x="17795" y="13535"/>
                  </a:lnTo>
                  <a:lnTo>
                    <a:pt x="18765" y="12736"/>
                  </a:lnTo>
                  <a:lnTo>
                    <a:pt x="19548" y="12776"/>
                  </a:lnTo>
                  <a:lnTo>
                    <a:pt x="20033" y="12776"/>
                  </a:lnTo>
                  <a:lnTo>
                    <a:pt x="19921" y="12337"/>
                  </a:lnTo>
                  <a:lnTo>
                    <a:pt x="21600" y="11379"/>
                  </a:lnTo>
                  <a:lnTo>
                    <a:pt x="20854" y="9263"/>
                  </a:lnTo>
                  <a:lnTo>
                    <a:pt x="20033" y="8624"/>
                  </a:lnTo>
                  <a:lnTo>
                    <a:pt x="19623" y="7227"/>
                  </a:lnTo>
                  <a:lnTo>
                    <a:pt x="18504" y="7227"/>
                  </a:lnTo>
                  <a:lnTo>
                    <a:pt x="18280" y="6628"/>
                  </a:lnTo>
                  <a:lnTo>
                    <a:pt x="17347" y="7067"/>
                  </a:lnTo>
                  <a:lnTo>
                    <a:pt x="16526" y="6947"/>
                  </a:lnTo>
                  <a:lnTo>
                    <a:pt x="16116" y="6228"/>
                  </a:lnTo>
                  <a:lnTo>
                    <a:pt x="16041" y="4831"/>
                  </a:lnTo>
                  <a:lnTo>
                    <a:pt x="15855" y="4512"/>
                  </a:lnTo>
                  <a:lnTo>
                    <a:pt x="15855" y="3553"/>
                  </a:lnTo>
                  <a:lnTo>
                    <a:pt x="15034" y="3194"/>
                  </a:lnTo>
                  <a:lnTo>
                    <a:pt x="14325" y="1877"/>
                  </a:lnTo>
                  <a:lnTo>
                    <a:pt x="13393" y="1278"/>
                  </a:lnTo>
                  <a:lnTo>
                    <a:pt x="13691" y="279"/>
                  </a:lnTo>
                  <a:lnTo>
                    <a:pt x="1227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" name="Shape 1290">
              <a:extLst>
                <a:ext uri="{FF2B5EF4-FFF2-40B4-BE49-F238E27FC236}">
                  <a16:creationId xmlns:a16="http://schemas.microsoft.com/office/drawing/2014/main" xmlns="" id="{634266CC-3996-47F2-9386-5312FDB84C50}"/>
                </a:ext>
              </a:extLst>
            </p:cNvPr>
            <p:cNvSpPr/>
            <p:nvPr/>
          </p:nvSpPr>
          <p:spPr>
            <a:xfrm rot="21420000">
              <a:off x="5194918" y="3477448"/>
              <a:ext cx="1508998" cy="101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" y="17488"/>
                  </a:moveTo>
                  <a:lnTo>
                    <a:pt x="1592" y="17934"/>
                  </a:lnTo>
                  <a:lnTo>
                    <a:pt x="1722" y="18281"/>
                  </a:lnTo>
                  <a:cubicBezTo>
                    <a:pt x="1711" y="18677"/>
                    <a:pt x="1700" y="19073"/>
                    <a:pt x="1689" y="19470"/>
                  </a:cubicBezTo>
                  <a:lnTo>
                    <a:pt x="1786" y="19618"/>
                  </a:lnTo>
                  <a:lnTo>
                    <a:pt x="2566" y="20064"/>
                  </a:lnTo>
                  <a:lnTo>
                    <a:pt x="2793" y="20758"/>
                  </a:lnTo>
                  <a:lnTo>
                    <a:pt x="3118" y="20857"/>
                  </a:lnTo>
                  <a:lnTo>
                    <a:pt x="3411" y="20609"/>
                  </a:lnTo>
                  <a:lnTo>
                    <a:pt x="3800" y="20262"/>
                  </a:lnTo>
                  <a:lnTo>
                    <a:pt x="4093" y="20411"/>
                  </a:lnTo>
                  <a:lnTo>
                    <a:pt x="4320" y="20906"/>
                  </a:lnTo>
                  <a:lnTo>
                    <a:pt x="4450" y="21303"/>
                  </a:lnTo>
                  <a:lnTo>
                    <a:pt x="4742" y="21550"/>
                  </a:lnTo>
                  <a:lnTo>
                    <a:pt x="5489" y="21600"/>
                  </a:lnTo>
                  <a:lnTo>
                    <a:pt x="5554" y="21105"/>
                  </a:lnTo>
                  <a:lnTo>
                    <a:pt x="5619" y="20510"/>
                  </a:lnTo>
                  <a:lnTo>
                    <a:pt x="5847" y="19965"/>
                  </a:lnTo>
                  <a:lnTo>
                    <a:pt x="7308" y="18974"/>
                  </a:lnTo>
                  <a:lnTo>
                    <a:pt x="7601" y="19371"/>
                  </a:lnTo>
                  <a:lnTo>
                    <a:pt x="7731" y="20906"/>
                  </a:lnTo>
                  <a:lnTo>
                    <a:pt x="8608" y="21204"/>
                  </a:lnTo>
                  <a:lnTo>
                    <a:pt x="9127" y="21204"/>
                  </a:lnTo>
                  <a:lnTo>
                    <a:pt x="9549" y="20708"/>
                  </a:lnTo>
                  <a:lnTo>
                    <a:pt x="10232" y="20361"/>
                  </a:lnTo>
                  <a:lnTo>
                    <a:pt x="10524" y="20510"/>
                  </a:lnTo>
                  <a:lnTo>
                    <a:pt x="11076" y="21402"/>
                  </a:lnTo>
                  <a:lnTo>
                    <a:pt x="11271" y="21402"/>
                  </a:lnTo>
                  <a:lnTo>
                    <a:pt x="11596" y="20659"/>
                  </a:lnTo>
                  <a:lnTo>
                    <a:pt x="11888" y="20114"/>
                  </a:lnTo>
                  <a:lnTo>
                    <a:pt x="12310" y="19965"/>
                  </a:lnTo>
                  <a:lnTo>
                    <a:pt x="12668" y="20064"/>
                  </a:lnTo>
                  <a:lnTo>
                    <a:pt x="13382" y="20708"/>
                  </a:lnTo>
                  <a:lnTo>
                    <a:pt x="14292" y="20708"/>
                  </a:lnTo>
                  <a:lnTo>
                    <a:pt x="15006" y="21055"/>
                  </a:lnTo>
                  <a:lnTo>
                    <a:pt x="16403" y="17934"/>
                  </a:lnTo>
                  <a:lnTo>
                    <a:pt x="16955" y="18231"/>
                  </a:lnTo>
                  <a:lnTo>
                    <a:pt x="18157" y="15655"/>
                  </a:lnTo>
                  <a:lnTo>
                    <a:pt x="17312" y="14466"/>
                  </a:lnTo>
                  <a:lnTo>
                    <a:pt x="17312" y="14268"/>
                  </a:lnTo>
                  <a:lnTo>
                    <a:pt x="18612" y="14218"/>
                  </a:lnTo>
                  <a:lnTo>
                    <a:pt x="19196" y="14565"/>
                  </a:lnTo>
                  <a:lnTo>
                    <a:pt x="19521" y="13673"/>
                  </a:lnTo>
                  <a:lnTo>
                    <a:pt x="20885" y="12980"/>
                  </a:lnTo>
                  <a:lnTo>
                    <a:pt x="21535" y="12237"/>
                  </a:lnTo>
                  <a:lnTo>
                    <a:pt x="21600" y="11741"/>
                  </a:lnTo>
                  <a:lnTo>
                    <a:pt x="21340" y="11593"/>
                  </a:lnTo>
                  <a:lnTo>
                    <a:pt x="21113" y="9710"/>
                  </a:lnTo>
                  <a:lnTo>
                    <a:pt x="20723" y="9017"/>
                  </a:lnTo>
                  <a:lnTo>
                    <a:pt x="19684" y="8868"/>
                  </a:lnTo>
                  <a:lnTo>
                    <a:pt x="19521" y="8422"/>
                  </a:lnTo>
                  <a:lnTo>
                    <a:pt x="19261" y="8075"/>
                  </a:lnTo>
                  <a:lnTo>
                    <a:pt x="18742" y="8026"/>
                  </a:lnTo>
                  <a:lnTo>
                    <a:pt x="18060" y="7134"/>
                  </a:lnTo>
                  <a:lnTo>
                    <a:pt x="17410" y="7976"/>
                  </a:lnTo>
                  <a:lnTo>
                    <a:pt x="17085" y="7976"/>
                  </a:lnTo>
                  <a:lnTo>
                    <a:pt x="16630" y="7084"/>
                  </a:lnTo>
                  <a:lnTo>
                    <a:pt x="15981" y="7084"/>
                  </a:lnTo>
                  <a:lnTo>
                    <a:pt x="15494" y="6490"/>
                  </a:lnTo>
                  <a:lnTo>
                    <a:pt x="14941" y="6639"/>
                  </a:lnTo>
                  <a:lnTo>
                    <a:pt x="13545" y="6440"/>
                  </a:lnTo>
                  <a:lnTo>
                    <a:pt x="12830" y="6787"/>
                  </a:lnTo>
                  <a:lnTo>
                    <a:pt x="12538" y="6341"/>
                  </a:lnTo>
                  <a:lnTo>
                    <a:pt x="12343" y="6292"/>
                  </a:lnTo>
                  <a:lnTo>
                    <a:pt x="12278" y="5598"/>
                  </a:lnTo>
                  <a:lnTo>
                    <a:pt x="12213" y="5450"/>
                  </a:lnTo>
                  <a:lnTo>
                    <a:pt x="11531" y="6193"/>
                  </a:lnTo>
                  <a:lnTo>
                    <a:pt x="11368" y="7184"/>
                  </a:lnTo>
                  <a:lnTo>
                    <a:pt x="11596" y="7679"/>
                  </a:lnTo>
                  <a:lnTo>
                    <a:pt x="11596" y="9116"/>
                  </a:lnTo>
                  <a:lnTo>
                    <a:pt x="11953" y="9363"/>
                  </a:lnTo>
                  <a:lnTo>
                    <a:pt x="12018" y="9760"/>
                  </a:lnTo>
                  <a:lnTo>
                    <a:pt x="11791" y="10305"/>
                  </a:lnTo>
                  <a:lnTo>
                    <a:pt x="11498" y="10305"/>
                  </a:lnTo>
                  <a:lnTo>
                    <a:pt x="11206" y="9314"/>
                  </a:lnTo>
                  <a:lnTo>
                    <a:pt x="10621" y="9017"/>
                  </a:lnTo>
                  <a:lnTo>
                    <a:pt x="10524" y="8620"/>
                  </a:lnTo>
                  <a:lnTo>
                    <a:pt x="11011" y="7084"/>
                  </a:lnTo>
                  <a:lnTo>
                    <a:pt x="11271" y="5598"/>
                  </a:lnTo>
                  <a:lnTo>
                    <a:pt x="11498" y="5400"/>
                  </a:lnTo>
                  <a:lnTo>
                    <a:pt x="12051" y="4013"/>
                  </a:lnTo>
                  <a:lnTo>
                    <a:pt x="12700" y="3567"/>
                  </a:lnTo>
                  <a:lnTo>
                    <a:pt x="12765" y="2923"/>
                  </a:lnTo>
                  <a:lnTo>
                    <a:pt x="12960" y="2576"/>
                  </a:lnTo>
                  <a:lnTo>
                    <a:pt x="12895" y="1734"/>
                  </a:lnTo>
                  <a:lnTo>
                    <a:pt x="12148" y="1437"/>
                  </a:lnTo>
                  <a:lnTo>
                    <a:pt x="11791" y="793"/>
                  </a:lnTo>
                  <a:lnTo>
                    <a:pt x="10816" y="694"/>
                  </a:lnTo>
                  <a:lnTo>
                    <a:pt x="10362" y="0"/>
                  </a:lnTo>
                  <a:lnTo>
                    <a:pt x="10329" y="644"/>
                  </a:lnTo>
                  <a:lnTo>
                    <a:pt x="10167" y="1090"/>
                  </a:lnTo>
                  <a:lnTo>
                    <a:pt x="8672" y="2378"/>
                  </a:lnTo>
                  <a:lnTo>
                    <a:pt x="8770" y="2824"/>
                  </a:lnTo>
                  <a:lnTo>
                    <a:pt x="7666" y="2873"/>
                  </a:lnTo>
                  <a:lnTo>
                    <a:pt x="6756" y="3864"/>
                  </a:lnTo>
                  <a:lnTo>
                    <a:pt x="6594" y="4211"/>
                  </a:lnTo>
                  <a:lnTo>
                    <a:pt x="6626" y="4855"/>
                  </a:lnTo>
                  <a:lnTo>
                    <a:pt x="7536" y="5350"/>
                  </a:lnTo>
                  <a:lnTo>
                    <a:pt x="7795" y="5895"/>
                  </a:lnTo>
                  <a:lnTo>
                    <a:pt x="8153" y="6391"/>
                  </a:lnTo>
                  <a:lnTo>
                    <a:pt x="8153" y="6688"/>
                  </a:lnTo>
                  <a:lnTo>
                    <a:pt x="7828" y="6688"/>
                  </a:lnTo>
                  <a:lnTo>
                    <a:pt x="7731" y="6886"/>
                  </a:lnTo>
                  <a:lnTo>
                    <a:pt x="7601" y="8323"/>
                  </a:lnTo>
                  <a:lnTo>
                    <a:pt x="7341" y="8868"/>
                  </a:lnTo>
                  <a:lnTo>
                    <a:pt x="7146" y="10206"/>
                  </a:lnTo>
                  <a:lnTo>
                    <a:pt x="6756" y="10404"/>
                  </a:lnTo>
                  <a:lnTo>
                    <a:pt x="6204" y="10007"/>
                  </a:lnTo>
                  <a:lnTo>
                    <a:pt x="5847" y="9809"/>
                  </a:lnTo>
                  <a:lnTo>
                    <a:pt x="5847" y="9809"/>
                  </a:lnTo>
                  <a:lnTo>
                    <a:pt x="5359" y="9958"/>
                  </a:lnTo>
                  <a:lnTo>
                    <a:pt x="5294" y="10453"/>
                  </a:lnTo>
                  <a:lnTo>
                    <a:pt x="4807" y="10552"/>
                  </a:lnTo>
                  <a:lnTo>
                    <a:pt x="4352" y="9710"/>
                  </a:lnTo>
                  <a:lnTo>
                    <a:pt x="4320" y="9215"/>
                  </a:lnTo>
                  <a:lnTo>
                    <a:pt x="4450" y="8472"/>
                  </a:lnTo>
                  <a:lnTo>
                    <a:pt x="4710" y="7976"/>
                  </a:lnTo>
                  <a:lnTo>
                    <a:pt x="4905" y="7679"/>
                  </a:lnTo>
                  <a:lnTo>
                    <a:pt x="4710" y="7431"/>
                  </a:lnTo>
                  <a:lnTo>
                    <a:pt x="4125" y="7629"/>
                  </a:lnTo>
                  <a:lnTo>
                    <a:pt x="3638" y="7332"/>
                  </a:lnTo>
                  <a:lnTo>
                    <a:pt x="3313" y="7134"/>
                  </a:lnTo>
                  <a:lnTo>
                    <a:pt x="2891" y="6837"/>
                  </a:lnTo>
                  <a:lnTo>
                    <a:pt x="2111" y="8174"/>
                  </a:lnTo>
                  <a:lnTo>
                    <a:pt x="2144" y="9066"/>
                  </a:lnTo>
                  <a:lnTo>
                    <a:pt x="2598" y="9710"/>
                  </a:lnTo>
                  <a:lnTo>
                    <a:pt x="2306" y="12039"/>
                  </a:lnTo>
                  <a:lnTo>
                    <a:pt x="1884" y="12583"/>
                  </a:lnTo>
                  <a:lnTo>
                    <a:pt x="1786" y="13525"/>
                  </a:lnTo>
                  <a:lnTo>
                    <a:pt x="1169" y="13772"/>
                  </a:lnTo>
                  <a:lnTo>
                    <a:pt x="1104" y="14317"/>
                  </a:lnTo>
                  <a:lnTo>
                    <a:pt x="162" y="15011"/>
                  </a:lnTo>
                  <a:lnTo>
                    <a:pt x="0" y="15358"/>
                  </a:lnTo>
                  <a:lnTo>
                    <a:pt x="227" y="16051"/>
                  </a:lnTo>
                  <a:lnTo>
                    <a:pt x="455" y="17488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" name="Shape 1291">
              <a:extLst>
                <a:ext uri="{FF2B5EF4-FFF2-40B4-BE49-F238E27FC236}">
                  <a16:creationId xmlns:a16="http://schemas.microsoft.com/office/drawing/2014/main" xmlns="" id="{98932942-FE5E-4344-8AFE-95FA25EABE76}"/>
                </a:ext>
              </a:extLst>
            </p:cNvPr>
            <p:cNvSpPr/>
            <p:nvPr/>
          </p:nvSpPr>
          <p:spPr>
            <a:xfrm rot="21420000">
              <a:off x="6735579" y="3348829"/>
              <a:ext cx="704635" cy="55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86"/>
                  </a:moveTo>
                  <a:lnTo>
                    <a:pt x="2750" y="20559"/>
                  </a:lnTo>
                  <a:lnTo>
                    <a:pt x="3153" y="20906"/>
                  </a:lnTo>
                  <a:lnTo>
                    <a:pt x="3488" y="20819"/>
                  </a:lnTo>
                  <a:lnTo>
                    <a:pt x="4360" y="21600"/>
                  </a:lnTo>
                  <a:lnTo>
                    <a:pt x="5434" y="20646"/>
                  </a:lnTo>
                  <a:lnTo>
                    <a:pt x="5434" y="20646"/>
                  </a:lnTo>
                  <a:lnTo>
                    <a:pt x="7580" y="21426"/>
                  </a:lnTo>
                  <a:lnTo>
                    <a:pt x="8184" y="20039"/>
                  </a:lnTo>
                  <a:lnTo>
                    <a:pt x="9861" y="20039"/>
                  </a:lnTo>
                  <a:lnTo>
                    <a:pt x="10867" y="19084"/>
                  </a:lnTo>
                  <a:lnTo>
                    <a:pt x="11672" y="18998"/>
                  </a:lnTo>
                  <a:lnTo>
                    <a:pt x="13081" y="19692"/>
                  </a:lnTo>
                  <a:lnTo>
                    <a:pt x="14020" y="20472"/>
                  </a:lnTo>
                  <a:lnTo>
                    <a:pt x="15496" y="19258"/>
                  </a:lnTo>
                  <a:lnTo>
                    <a:pt x="16636" y="19431"/>
                  </a:lnTo>
                  <a:lnTo>
                    <a:pt x="17039" y="16916"/>
                  </a:lnTo>
                  <a:lnTo>
                    <a:pt x="16971" y="16222"/>
                  </a:lnTo>
                  <a:lnTo>
                    <a:pt x="19386" y="14400"/>
                  </a:lnTo>
                  <a:lnTo>
                    <a:pt x="19789" y="13879"/>
                  </a:lnTo>
                  <a:lnTo>
                    <a:pt x="21466" y="13186"/>
                  </a:lnTo>
                  <a:lnTo>
                    <a:pt x="21466" y="11537"/>
                  </a:lnTo>
                  <a:lnTo>
                    <a:pt x="20661" y="11190"/>
                  </a:lnTo>
                  <a:lnTo>
                    <a:pt x="20258" y="10323"/>
                  </a:lnTo>
                  <a:lnTo>
                    <a:pt x="20460" y="9282"/>
                  </a:lnTo>
                  <a:lnTo>
                    <a:pt x="21466" y="8935"/>
                  </a:lnTo>
                  <a:lnTo>
                    <a:pt x="21600" y="8154"/>
                  </a:lnTo>
                  <a:lnTo>
                    <a:pt x="21265" y="7807"/>
                  </a:lnTo>
                  <a:lnTo>
                    <a:pt x="21265" y="6680"/>
                  </a:lnTo>
                  <a:lnTo>
                    <a:pt x="18313" y="7807"/>
                  </a:lnTo>
                  <a:lnTo>
                    <a:pt x="17776" y="7807"/>
                  </a:lnTo>
                  <a:lnTo>
                    <a:pt x="16703" y="6593"/>
                  </a:lnTo>
                  <a:lnTo>
                    <a:pt x="15831" y="6853"/>
                  </a:lnTo>
                  <a:lnTo>
                    <a:pt x="15227" y="7374"/>
                  </a:lnTo>
                  <a:lnTo>
                    <a:pt x="14355" y="7113"/>
                  </a:lnTo>
                  <a:lnTo>
                    <a:pt x="13349" y="6940"/>
                  </a:lnTo>
                  <a:lnTo>
                    <a:pt x="11672" y="6766"/>
                  </a:lnTo>
                  <a:lnTo>
                    <a:pt x="11068" y="5639"/>
                  </a:lnTo>
                  <a:lnTo>
                    <a:pt x="10465" y="4598"/>
                  </a:lnTo>
                  <a:lnTo>
                    <a:pt x="9660" y="4598"/>
                  </a:lnTo>
                  <a:lnTo>
                    <a:pt x="8788" y="5205"/>
                  </a:lnTo>
                  <a:lnTo>
                    <a:pt x="7983" y="4945"/>
                  </a:lnTo>
                  <a:lnTo>
                    <a:pt x="7312" y="3557"/>
                  </a:lnTo>
                  <a:lnTo>
                    <a:pt x="6574" y="2776"/>
                  </a:lnTo>
                  <a:lnTo>
                    <a:pt x="6238" y="2689"/>
                  </a:lnTo>
                  <a:lnTo>
                    <a:pt x="5098" y="781"/>
                  </a:lnTo>
                  <a:lnTo>
                    <a:pt x="4494" y="0"/>
                  </a:lnTo>
                  <a:lnTo>
                    <a:pt x="3019" y="87"/>
                  </a:lnTo>
                  <a:lnTo>
                    <a:pt x="2348" y="1561"/>
                  </a:lnTo>
                  <a:lnTo>
                    <a:pt x="2415" y="2516"/>
                  </a:lnTo>
                  <a:lnTo>
                    <a:pt x="2952" y="3296"/>
                  </a:lnTo>
                  <a:lnTo>
                    <a:pt x="3287" y="3730"/>
                  </a:lnTo>
                  <a:lnTo>
                    <a:pt x="4092" y="3990"/>
                  </a:lnTo>
                  <a:lnTo>
                    <a:pt x="4561" y="4424"/>
                  </a:lnTo>
                  <a:lnTo>
                    <a:pt x="4494" y="5031"/>
                  </a:lnTo>
                  <a:lnTo>
                    <a:pt x="2952" y="7287"/>
                  </a:lnTo>
                  <a:lnTo>
                    <a:pt x="3019" y="8935"/>
                  </a:lnTo>
                  <a:lnTo>
                    <a:pt x="3958" y="10930"/>
                  </a:lnTo>
                  <a:lnTo>
                    <a:pt x="4696" y="12318"/>
                  </a:lnTo>
                  <a:lnTo>
                    <a:pt x="3757" y="13879"/>
                  </a:lnTo>
                  <a:lnTo>
                    <a:pt x="2281" y="13099"/>
                  </a:lnTo>
                  <a:lnTo>
                    <a:pt x="1409" y="14747"/>
                  </a:lnTo>
                  <a:lnTo>
                    <a:pt x="537" y="15354"/>
                  </a:lnTo>
                  <a:lnTo>
                    <a:pt x="134" y="16655"/>
                  </a:lnTo>
                  <a:lnTo>
                    <a:pt x="0" y="20386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7" name="Shape 1292">
              <a:extLst>
                <a:ext uri="{FF2B5EF4-FFF2-40B4-BE49-F238E27FC236}">
                  <a16:creationId xmlns:a16="http://schemas.microsoft.com/office/drawing/2014/main" xmlns="" id="{228E25DA-9BE9-474D-A1CA-915B14C50590}"/>
                </a:ext>
              </a:extLst>
            </p:cNvPr>
            <p:cNvSpPr/>
            <p:nvPr/>
          </p:nvSpPr>
          <p:spPr>
            <a:xfrm rot="21420000">
              <a:off x="7440817" y="3230483"/>
              <a:ext cx="118169" cy="17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400" y="1344"/>
                  </a:moveTo>
                  <a:lnTo>
                    <a:pt x="2800" y="8066"/>
                  </a:lnTo>
                  <a:lnTo>
                    <a:pt x="2800" y="10755"/>
                  </a:lnTo>
                  <a:lnTo>
                    <a:pt x="800" y="12906"/>
                  </a:lnTo>
                  <a:lnTo>
                    <a:pt x="0" y="19090"/>
                  </a:lnTo>
                  <a:lnTo>
                    <a:pt x="4400" y="20704"/>
                  </a:lnTo>
                  <a:cubicBezTo>
                    <a:pt x="6400" y="20524"/>
                    <a:pt x="8467" y="21421"/>
                    <a:pt x="9600" y="21510"/>
                  </a:cubicBezTo>
                  <a:cubicBezTo>
                    <a:pt x="10733" y="21600"/>
                    <a:pt x="10267" y="21600"/>
                    <a:pt x="11200" y="21241"/>
                  </a:cubicBezTo>
                  <a:cubicBezTo>
                    <a:pt x="12133" y="20883"/>
                    <a:pt x="13467" y="20883"/>
                    <a:pt x="15200" y="19359"/>
                  </a:cubicBezTo>
                  <a:cubicBezTo>
                    <a:pt x="16933" y="17836"/>
                    <a:pt x="19467" y="14520"/>
                    <a:pt x="21600" y="12100"/>
                  </a:cubicBezTo>
                  <a:lnTo>
                    <a:pt x="20000" y="9680"/>
                  </a:lnTo>
                  <a:lnTo>
                    <a:pt x="19200" y="3227"/>
                  </a:lnTo>
                  <a:lnTo>
                    <a:pt x="14800" y="807"/>
                  </a:lnTo>
                  <a:lnTo>
                    <a:pt x="9200" y="0"/>
                  </a:lnTo>
                  <a:lnTo>
                    <a:pt x="400" y="134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8" name="Shape 1293">
              <a:extLst>
                <a:ext uri="{FF2B5EF4-FFF2-40B4-BE49-F238E27FC236}">
                  <a16:creationId xmlns:a16="http://schemas.microsoft.com/office/drawing/2014/main" xmlns="" id="{6AB53293-D8EF-4417-91A9-4380A8774CE1}"/>
                </a:ext>
              </a:extLst>
            </p:cNvPr>
            <p:cNvSpPr/>
            <p:nvPr/>
          </p:nvSpPr>
          <p:spPr>
            <a:xfrm rot="21420000">
              <a:off x="7091442" y="3329891"/>
              <a:ext cx="701718" cy="101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7" y="7799"/>
                  </a:moveTo>
                  <a:lnTo>
                    <a:pt x="9892" y="9264"/>
                  </a:lnTo>
                  <a:lnTo>
                    <a:pt x="9622" y="10115"/>
                  </a:lnTo>
                  <a:lnTo>
                    <a:pt x="9421" y="11107"/>
                  </a:lnTo>
                  <a:lnTo>
                    <a:pt x="6998" y="12572"/>
                  </a:lnTo>
                  <a:lnTo>
                    <a:pt x="6729" y="13707"/>
                  </a:lnTo>
                  <a:lnTo>
                    <a:pt x="3836" y="14132"/>
                  </a:lnTo>
                  <a:lnTo>
                    <a:pt x="3297" y="14652"/>
                  </a:lnTo>
                  <a:lnTo>
                    <a:pt x="875" y="14038"/>
                  </a:lnTo>
                  <a:lnTo>
                    <a:pt x="471" y="14038"/>
                  </a:lnTo>
                  <a:lnTo>
                    <a:pt x="202" y="14605"/>
                  </a:lnTo>
                  <a:lnTo>
                    <a:pt x="0" y="14936"/>
                  </a:lnTo>
                  <a:lnTo>
                    <a:pt x="740" y="15503"/>
                  </a:lnTo>
                  <a:lnTo>
                    <a:pt x="1279" y="15456"/>
                  </a:lnTo>
                  <a:lnTo>
                    <a:pt x="1480" y="16259"/>
                  </a:lnTo>
                  <a:lnTo>
                    <a:pt x="1884" y="16684"/>
                  </a:lnTo>
                  <a:lnTo>
                    <a:pt x="2624" y="16495"/>
                  </a:lnTo>
                  <a:lnTo>
                    <a:pt x="3095" y="16259"/>
                  </a:lnTo>
                  <a:lnTo>
                    <a:pt x="3768" y="16259"/>
                  </a:lnTo>
                  <a:lnTo>
                    <a:pt x="4037" y="18102"/>
                  </a:lnTo>
                  <a:lnTo>
                    <a:pt x="4845" y="18528"/>
                  </a:lnTo>
                  <a:lnTo>
                    <a:pt x="5114" y="19189"/>
                  </a:lnTo>
                  <a:lnTo>
                    <a:pt x="6258" y="19709"/>
                  </a:lnTo>
                  <a:lnTo>
                    <a:pt x="7200" y="20560"/>
                  </a:lnTo>
                  <a:lnTo>
                    <a:pt x="7940" y="20938"/>
                  </a:lnTo>
                  <a:lnTo>
                    <a:pt x="8680" y="21458"/>
                  </a:lnTo>
                  <a:lnTo>
                    <a:pt x="9017" y="21600"/>
                  </a:lnTo>
                  <a:lnTo>
                    <a:pt x="9824" y="21364"/>
                  </a:lnTo>
                  <a:lnTo>
                    <a:pt x="10093" y="20844"/>
                  </a:lnTo>
                  <a:lnTo>
                    <a:pt x="11103" y="20513"/>
                  </a:lnTo>
                  <a:lnTo>
                    <a:pt x="11708" y="20513"/>
                  </a:lnTo>
                  <a:lnTo>
                    <a:pt x="12381" y="20749"/>
                  </a:lnTo>
                  <a:lnTo>
                    <a:pt x="13054" y="21316"/>
                  </a:lnTo>
                  <a:lnTo>
                    <a:pt x="13054" y="21316"/>
                  </a:lnTo>
                  <a:lnTo>
                    <a:pt x="14467" y="20513"/>
                  </a:lnTo>
                  <a:lnTo>
                    <a:pt x="15477" y="20513"/>
                  </a:lnTo>
                  <a:lnTo>
                    <a:pt x="16553" y="20088"/>
                  </a:lnTo>
                  <a:lnTo>
                    <a:pt x="16486" y="19142"/>
                  </a:lnTo>
                  <a:lnTo>
                    <a:pt x="16351" y="18811"/>
                  </a:lnTo>
                  <a:lnTo>
                    <a:pt x="16486" y="17913"/>
                  </a:lnTo>
                  <a:lnTo>
                    <a:pt x="16419" y="16732"/>
                  </a:lnTo>
                  <a:lnTo>
                    <a:pt x="16217" y="16117"/>
                  </a:lnTo>
                  <a:lnTo>
                    <a:pt x="15342" y="15456"/>
                  </a:lnTo>
                  <a:lnTo>
                    <a:pt x="14871" y="15125"/>
                  </a:lnTo>
                  <a:lnTo>
                    <a:pt x="15006" y="14747"/>
                  </a:lnTo>
                  <a:lnTo>
                    <a:pt x="14871" y="14416"/>
                  </a:lnTo>
                  <a:lnTo>
                    <a:pt x="14669" y="13896"/>
                  </a:lnTo>
                  <a:lnTo>
                    <a:pt x="15006" y="13376"/>
                  </a:lnTo>
                  <a:lnTo>
                    <a:pt x="15342" y="13092"/>
                  </a:lnTo>
                  <a:lnTo>
                    <a:pt x="14938" y="12714"/>
                  </a:lnTo>
                  <a:lnTo>
                    <a:pt x="14669" y="12242"/>
                  </a:lnTo>
                  <a:lnTo>
                    <a:pt x="14198" y="12147"/>
                  </a:lnTo>
                  <a:lnTo>
                    <a:pt x="13794" y="12005"/>
                  </a:lnTo>
                  <a:lnTo>
                    <a:pt x="13593" y="12053"/>
                  </a:lnTo>
                  <a:lnTo>
                    <a:pt x="13121" y="11060"/>
                  </a:lnTo>
                  <a:lnTo>
                    <a:pt x="12718" y="10729"/>
                  </a:lnTo>
                  <a:lnTo>
                    <a:pt x="12583" y="9784"/>
                  </a:lnTo>
                  <a:lnTo>
                    <a:pt x="13121" y="9406"/>
                  </a:lnTo>
                  <a:lnTo>
                    <a:pt x="13458" y="8697"/>
                  </a:lnTo>
                  <a:lnTo>
                    <a:pt x="14938" y="8508"/>
                  </a:lnTo>
                  <a:lnTo>
                    <a:pt x="15746" y="8460"/>
                  </a:lnTo>
                  <a:lnTo>
                    <a:pt x="15813" y="7846"/>
                  </a:lnTo>
                  <a:lnTo>
                    <a:pt x="15275" y="7232"/>
                  </a:lnTo>
                  <a:lnTo>
                    <a:pt x="14736" y="7232"/>
                  </a:lnTo>
                  <a:lnTo>
                    <a:pt x="14064" y="6664"/>
                  </a:lnTo>
                  <a:lnTo>
                    <a:pt x="13054" y="6428"/>
                  </a:lnTo>
                  <a:lnTo>
                    <a:pt x="12247" y="6333"/>
                  </a:lnTo>
                  <a:lnTo>
                    <a:pt x="12583" y="5530"/>
                  </a:lnTo>
                  <a:lnTo>
                    <a:pt x="12516" y="4963"/>
                  </a:lnTo>
                  <a:lnTo>
                    <a:pt x="12920" y="4018"/>
                  </a:lnTo>
                  <a:lnTo>
                    <a:pt x="14131" y="3970"/>
                  </a:lnTo>
                  <a:lnTo>
                    <a:pt x="15006" y="4301"/>
                  </a:lnTo>
                  <a:lnTo>
                    <a:pt x="16351" y="4632"/>
                  </a:lnTo>
                  <a:lnTo>
                    <a:pt x="17092" y="5010"/>
                  </a:lnTo>
                  <a:lnTo>
                    <a:pt x="17361" y="5388"/>
                  </a:lnTo>
                  <a:lnTo>
                    <a:pt x="17697" y="5577"/>
                  </a:lnTo>
                  <a:lnTo>
                    <a:pt x="18370" y="5388"/>
                  </a:lnTo>
                  <a:lnTo>
                    <a:pt x="18976" y="5152"/>
                  </a:lnTo>
                  <a:lnTo>
                    <a:pt x="19312" y="4585"/>
                  </a:lnTo>
                  <a:lnTo>
                    <a:pt x="19716" y="4065"/>
                  </a:lnTo>
                  <a:lnTo>
                    <a:pt x="20254" y="3309"/>
                  </a:lnTo>
                  <a:lnTo>
                    <a:pt x="20321" y="2978"/>
                  </a:lnTo>
                  <a:lnTo>
                    <a:pt x="21196" y="2789"/>
                  </a:lnTo>
                  <a:lnTo>
                    <a:pt x="21600" y="2363"/>
                  </a:lnTo>
                  <a:lnTo>
                    <a:pt x="21465" y="2032"/>
                  </a:lnTo>
                  <a:lnTo>
                    <a:pt x="20591" y="1985"/>
                  </a:lnTo>
                  <a:lnTo>
                    <a:pt x="19918" y="2127"/>
                  </a:lnTo>
                  <a:lnTo>
                    <a:pt x="19649" y="2505"/>
                  </a:lnTo>
                  <a:lnTo>
                    <a:pt x="18707" y="2411"/>
                  </a:lnTo>
                  <a:lnTo>
                    <a:pt x="17899" y="2269"/>
                  </a:lnTo>
                  <a:lnTo>
                    <a:pt x="17024" y="2032"/>
                  </a:lnTo>
                  <a:lnTo>
                    <a:pt x="16419" y="1654"/>
                  </a:lnTo>
                  <a:lnTo>
                    <a:pt x="16082" y="993"/>
                  </a:lnTo>
                  <a:lnTo>
                    <a:pt x="15813" y="331"/>
                  </a:lnTo>
                  <a:lnTo>
                    <a:pt x="15544" y="0"/>
                  </a:lnTo>
                  <a:lnTo>
                    <a:pt x="15140" y="189"/>
                  </a:lnTo>
                  <a:lnTo>
                    <a:pt x="13593" y="1654"/>
                  </a:lnTo>
                  <a:lnTo>
                    <a:pt x="12247" y="1607"/>
                  </a:lnTo>
                  <a:lnTo>
                    <a:pt x="11708" y="1418"/>
                  </a:lnTo>
                  <a:lnTo>
                    <a:pt x="11439" y="1229"/>
                  </a:lnTo>
                  <a:lnTo>
                    <a:pt x="11641" y="2127"/>
                  </a:lnTo>
                  <a:lnTo>
                    <a:pt x="11910" y="2600"/>
                  </a:lnTo>
                  <a:lnTo>
                    <a:pt x="11910" y="3167"/>
                  </a:lnTo>
                  <a:lnTo>
                    <a:pt x="11641" y="3592"/>
                  </a:lnTo>
                  <a:lnTo>
                    <a:pt x="10834" y="3828"/>
                  </a:lnTo>
                  <a:lnTo>
                    <a:pt x="10968" y="4396"/>
                  </a:lnTo>
                  <a:lnTo>
                    <a:pt x="10901" y="4726"/>
                  </a:lnTo>
                  <a:lnTo>
                    <a:pt x="10632" y="5057"/>
                  </a:lnTo>
                  <a:lnTo>
                    <a:pt x="9892" y="5246"/>
                  </a:lnTo>
                  <a:lnTo>
                    <a:pt x="9824" y="5814"/>
                  </a:lnTo>
                  <a:lnTo>
                    <a:pt x="9824" y="5814"/>
                  </a:lnTo>
                  <a:lnTo>
                    <a:pt x="10901" y="6239"/>
                  </a:lnTo>
                  <a:lnTo>
                    <a:pt x="10901" y="7137"/>
                  </a:lnTo>
                  <a:lnTo>
                    <a:pt x="9017" y="779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9" name="Shape 1294">
              <a:extLst>
                <a:ext uri="{FF2B5EF4-FFF2-40B4-BE49-F238E27FC236}">
                  <a16:creationId xmlns:a16="http://schemas.microsoft.com/office/drawing/2014/main" xmlns="" id="{60C5060F-875A-44C9-AB9F-51FD5AD7B32D}"/>
                </a:ext>
              </a:extLst>
            </p:cNvPr>
            <p:cNvSpPr/>
            <p:nvPr/>
          </p:nvSpPr>
          <p:spPr>
            <a:xfrm rot="21420000">
              <a:off x="4403553" y="3813138"/>
              <a:ext cx="913847" cy="8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45" y="0"/>
                  </a:moveTo>
                  <a:lnTo>
                    <a:pt x="10087" y="1785"/>
                  </a:lnTo>
                  <a:lnTo>
                    <a:pt x="9136" y="1964"/>
                  </a:lnTo>
                  <a:lnTo>
                    <a:pt x="8767" y="1666"/>
                  </a:lnTo>
                  <a:lnTo>
                    <a:pt x="7975" y="1607"/>
                  </a:lnTo>
                  <a:lnTo>
                    <a:pt x="7394" y="1607"/>
                  </a:lnTo>
                  <a:lnTo>
                    <a:pt x="6760" y="1904"/>
                  </a:lnTo>
                  <a:lnTo>
                    <a:pt x="6021" y="2499"/>
                  </a:lnTo>
                  <a:lnTo>
                    <a:pt x="4753" y="1488"/>
                  </a:lnTo>
                  <a:lnTo>
                    <a:pt x="3169" y="1547"/>
                  </a:lnTo>
                  <a:lnTo>
                    <a:pt x="2060" y="1250"/>
                  </a:lnTo>
                  <a:lnTo>
                    <a:pt x="739" y="2440"/>
                  </a:lnTo>
                  <a:lnTo>
                    <a:pt x="106" y="3035"/>
                  </a:lnTo>
                  <a:lnTo>
                    <a:pt x="0" y="3689"/>
                  </a:lnTo>
                  <a:lnTo>
                    <a:pt x="1056" y="4998"/>
                  </a:lnTo>
                  <a:lnTo>
                    <a:pt x="1479" y="6783"/>
                  </a:lnTo>
                  <a:lnTo>
                    <a:pt x="2271" y="7498"/>
                  </a:lnTo>
                  <a:lnTo>
                    <a:pt x="2905" y="7974"/>
                  </a:lnTo>
                  <a:lnTo>
                    <a:pt x="3697" y="8331"/>
                  </a:lnTo>
                  <a:lnTo>
                    <a:pt x="4278" y="8450"/>
                  </a:lnTo>
                  <a:lnTo>
                    <a:pt x="5070" y="8152"/>
                  </a:lnTo>
                  <a:lnTo>
                    <a:pt x="5598" y="7914"/>
                  </a:lnTo>
                  <a:lnTo>
                    <a:pt x="6021" y="7617"/>
                  </a:lnTo>
                  <a:lnTo>
                    <a:pt x="6654" y="7200"/>
                  </a:lnTo>
                  <a:lnTo>
                    <a:pt x="7130" y="7736"/>
                  </a:lnTo>
                  <a:lnTo>
                    <a:pt x="7077" y="8569"/>
                  </a:lnTo>
                  <a:lnTo>
                    <a:pt x="6654" y="9521"/>
                  </a:lnTo>
                  <a:lnTo>
                    <a:pt x="6021" y="10294"/>
                  </a:lnTo>
                  <a:lnTo>
                    <a:pt x="5281" y="10592"/>
                  </a:lnTo>
                  <a:lnTo>
                    <a:pt x="4700" y="10770"/>
                  </a:lnTo>
                  <a:lnTo>
                    <a:pt x="3591" y="10830"/>
                  </a:lnTo>
                  <a:lnTo>
                    <a:pt x="2746" y="10413"/>
                  </a:lnTo>
                  <a:lnTo>
                    <a:pt x="2746" y="9878"/>
                  </a:lnTo>
                  <a:lnTo>
                    <a:pt x="2377" y="9402"/>
                  </a:lnTo>
                  <a:lnTo>
                    <a:pt x="2377" y="9402"/>
                  </a:lnTo>
                  <a:lnTo>
                    <a:pt x="1743" y="10413"/>
                  </a:lnTo>
                  <a:lnTo>
                    <a:pt x="1479" y="11544"/>
                  </a:lnTo>
                  <a:lnTo>
                    <a:pt x="1954" y="12020"/>
                  </a:lnTo>
                  <a:lnTo>
                    <a:pt x="2429" y="12793"/>
                  </a:lnTo>
                  <a:lnTo>
                    <a:pt x="3116" y="13329"/>
                  </a:lnTo>
                  <a:lnTo>
                    <a:pt x="3222" y="13924"/>
                  </a:lnTo>
                  <a:lnTo>
                    <a:pt x="3380" y="14162"/>
                  </a:lnTo>
                  <a:lnTo>
                    <a:pt x="4014" y="14876"/>
                  </a:lnTo>
                  <a:lnTo>
                    <a:pt x="4172" y="16542"/>
                  </a:lnTo>
                  <a:lnTo>
                    <a:pt x="4647" y="17018"/>
                  </a:lnTo>
                  <a:lnTo>
                    <a:pt x="5176" y="17197"/>
                  </a:lnTo>
                  <a:lnTo>
                    <a:pt x="5598" y="17554"/>
                  </a:lnTo>
                  <a:lnTo>
                    <a:pt x="6179" y="18030"/>
                  </a:lnTo>
                  <a:lnTo>
                    <a:pt x="6813" y="19160"/>
                  </a:lnTo>
                  <a:lnTo>
                    <a:pt x="7552" y="19339"/>
                  </a:lnTo>
                  <a:lnTo>
                    <a:pt x="7975" y="18982"/>
                  </a:lnTo>
                  <a:lnTo>
                    <a:pt x="7922" y="18446"/>
                  </a:lnTo>
                  <a:lnTo>
                    <a:pt x="8080" y="17911"/>
                  </a:lnTo>
                  <a:lnTo>
                    <a:pt x="8503" y="17792"/>
                  </a:lnTo>
                  <a:lnTo>
                    <a:pt x="8978" y="18030"/>
                  </a:lnTo>
                  <a:lnTo>
                    <a:pt x="9559" y="18327"/>
                  </a:lnTo>
                  <a:lnTo>
                    <a:pt x="10087" y="18506"/>
                  </a:lnTo>
                  <a:lnTo>
                    <a:pt x="10562" y="18208"/>
                  </a:lnTo>
                  <a:lnTo>
                    <a:pt x="10879" y="17613"/>
                  </a:lnTo>
                  <a:lnTo>
                    <a:pt x="11619" y="17078"/>
                  </a:lnTo>
                  <a:lnTo>
                    <a:pt x="12358" y="17137"/>
                  </a:lnTo>
                  <a:lnTo>
                    <a:pt x="12780" y="16602"/>
                  </a:lnTo>
                  <a:lnTo>
                    <a:pt x="12992" y="15650"/>
                  </a:lnTo>
                  <a:lnTo>
                    <a:pt x="12833" y="14638"/>
                  </a:lnTo>
                  <a:lnTo>
                    <a:pt x="13361" y="13388"/>
                  </a:lnTo>
                  <a:lnTo>
                    <a:pt x="13097" y="12258"/>
                  </a:lnTo>
                  <a:lnTo>
                    <a:pt x="13784" y="11841"/>
                  </a:lnTo>
                  <a:lnTo>
                    <a:pt x="14418" y="12317"/>
                  </a:lnTo>
                  <a:lnTo>
                    <a:pt x="14470" y="13091"/>
                  </a:lnTo>
                  <a:lnTo>
                    <a:pt x="14312" y="13745"/>
                  </a:lnTo>
                  <a:lnTo>
                    <a:pt x="14312" y="14519"/>
                  </a:lnTo>
                  <a:lnTo>
                    <a:pt x="14787" y="15055"/>
                  </a:lnTo>
                  <a:lnTo>
                    <a:pt x="14840" y="16364"/>
                  </a:lnTo>
                  <a:lnTo>
                    <a:pt x="14312" y="17732"/>
                  </a:lnTo>
                  <a:cubicBezTo>
                    <a:pt x="14294" y="18248"/>
                    <a:pt x="14277" y="18764"/>
                    <a:pt x="14259" y="19279"/>
                  </a:cubicBezTo>
                  <a:lnTo>
                    <a:pt x="14206" y="19874"/>
                  </a:lnTo>
                  <a:lnTo>
                    <a:pt x="14206" y="20350"/>
                  </a:lnTo>
                  <a:lnTo>
                    <a:pt x="13784" y="20648"/>
                  </a:lnTo>
                  <a:lnTo>
                    <a:pt x="13837" y="21124"/>
                  </a:lnTo>
                  <a:lnTo>
                    <a:pt x="14206" y="21421"/>
                  </a:lnTo>
                  <a:lnTo>
                    <a:pt x="14629" y="21243"/>
                  </a:lnTo>
                  <a:lnTo>
                    <a:pt x="15051" y="21421"/>
                  </a:lnTo>
                  <a:lnTo>
                    <a:pt x="15579" y="21541"/>
                  </a:lnTo>
                  <a:lnTo>
                    <a:pt x="16108" y="21600"/>
                  </a:lnTo>
                  <a:lnTo>
                    <a:pt x="16688" y="21302"/>
                  </a:lnTo>
                  <a:lnTo>
                    <a:pt x="17005" y="20588"/>
                  </a:lnTo>
                  <a:lnTo>
                    <a:pt x="17164" y="19815"/>
                  </a:lnTo>
                  <a:lnTo>
                    <a:pt x="17005" y="19220"/>
                  </a:lnTo>
                  <a:lnTo>
                    <a:pt x="17639" y="19101"/>
                  </a:lnTo>
                  <a:lnTo>
                    <a:pt x="18431" y="17732"/>
                  </a:lnTo>
                  <a:lnTo>
                    <a:pt x="19752" y="17197"/>
                  </a:lnTo>
                  <a:lnTo>
                    <a:pt x="20016" y="16542"/>
                  </a:lnTo>
                  <a:lnTo>
                    <a:pt x="20016" y="16542"/>
                  </a:lnTo>
                  <a:lnTo>
                    <a:pt x="19171" y="16126"/>
                  </a:lnTo>
                  <a:lnTo>
                    <a:pt x="18748" y="14995"/>
                  </a:lnTo>
                  <a:lnTo>
                    <a:pt x="19540" y="14519"/>
                  </a:lnTo>
                  <a:lnTo>
                    <a:pt x="20438" y="13448"/>
                  </a:lnTo>
                  <a:lnTo>
                    <a:pt x="20227" y="12317"/>
                  </a:lnTo>
                  <a:lnTo>
                    <a:pt x="20121" y="11663"/>
                  </a:lnTo>
                  <a:lnTo>
                    <a:pt x="19804" y="11068"/>
                  </a:lnTo>
                  <a:lnTo>
                    <a:pt x="20121" y="10532"/>
                  </a:lnTo>
                  <a:lnTo>
                    <a:pt x="20755" y="10294"/>
                  </a:lnTo>
                  <a:lnTo>
                    <a:pt x="21336" y="10056"/>
                  </a:lnTo>
                  <a:lnTo>
                    <a:pt x="21600" y="9878"/>
                  </a:lnTo>
                  <a:lnTo>
                    <a:pt x="21600" y="9045"/>
                  </a:lnTo>
                  <a:lnTo>
                    <a:pt x="19804" y="8212"/>
                  </a:lnTo>
                  <a:lnTo>
                    <a:pt x="18959" y="6426"/>
                  </a:lnTo>
                  <a:lnTo>
                    <a:pt x="18643" y="5117"/>
                  </a:lnTo>
                  <a:lnTo>
                    <a:pt x="17850" y="4760"/>
                  </a:lnTo>
                  <a:lnTo>
                    <a:pt x="17428" y="4106"/>
                  </a:lnTo>
                  <a:lnTo>
                    <a:pt x="17058" y="2559"/>
                  </a:lnTo>
                  <a:lnTo>
                    <a:pt x="16108" y="1904"/>
                  </a:lnTo>
                  <a:lnTo>
                    <a:pt x="14840" y="1785"/>
                  </a:lnTo>
                  <a:lnTo>
                    <a:pt x="14418" y="774"/>
                  </a:lnTo>
                  <a:lnTo>
                    <a:pt x="12411" y="119"/>
                  </a:lnTo>
                  <a:lnTo>
                    <a:pt x="10245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0" name="Shape 1295">
              <a:extLst>
                <a:ext uri="{FF2B5EF4-FFF2-40B4-BE49-F238E27FC236}">
                  <a16:creationId xmlns:a16="http://schemas.microsoft.com/office/drawing/2014/main" xmlns="" id="{9931C1A7-97C7-4991-B096-411F5C287EF3}"/>
                </a:ext>
              </a:extLst>
            </p:cNvPr>
            <p:cNvSpPr/>
            <p:nvPr/>
          </p:nvSpPr>
          <p:spPr>
            <a:xfrm rot="21420000">
              <a:off x="5087859" y="5375809"/>
              <a:ext cx="131376" cy="19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053" y="13418"/>
                  </a:lnTo>
                  <a:lnTo>
                    <a:pt x="16751" y="21600"/>
                  </a:lnTo>
                  <a:lnTo>
                    <a:pt x="20278" y="16691"/>
                  </a:lnTo>
                  <a:lnTo>
                    <a:pt x="21600" y="13418"/>
                  </a:lnTo>
                  <a:lnTo>
                    <a:pt x="20718" y="68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1" name="Shape 1296">
              <a:extLst>
                <a:ext uri="{FF2B5EF4-FFF2-40B4-BE49-F238E27FC236}">
                  <a16:creationId xmlns:a16="http://schemas.microsoft.com/office/drawing/2014/main" xmlns="" id="{02A24CEA-1A12-4078-ACBB-29C759D138ED}"/>
                </a:ext>
              </a:extLst>
            </p:cNvPr>
            <p:cNvSpPr/>
            <p:nvPr/>
          </p:nvSpPr>
          <p:spPr>
            <a:xfrm rot="21420000">
              <a:off x="5319713" y="5861612"/>
              <a:ext cx="379627" cy="88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571"/>
                  </a:lnTo>
                  <a:lnTo>
                    <a:pt x="520" y="3257"/>
                  </a:lnTo>
                  <a:lnTo>
                    <a:pt x="520" y="4114"/>
                  </a:lnTo>
                  <a:lnTo>
                    <a:pt x="2993" y="5429"/>
                  </a:lnTo>
                  <a:lnTo>
                    <a:pt x="4034" y="5943"/>
                  </a:lnTo>
                  <a:lnTo>
                    <a:pt x="5465" y="7257"/>
                  </a:lnTo>
                  <a:cubicBezTo>
                    <a:pt x="5422" y="7695"/>
                    <a:pt x="5378" y="8133"/>
                    <a:pt x="5335" y="8571"/>
                  </a:cubicBezTo>
                  <a:lnTo>
                    <a:pt x="8328" y="10171"/>
                  </a:lnTo>
                  <a:lnTo>
                    <a:pt x="9629" y="14400"/>
                  </a:lnTo>
                  <a:lnTo>
                    <a:pt x="10149" y="15200"/>
                  </a:lnTo>
                  <a:lnTo>
                    <a:pt x="10930" y="17429"/>
                  </a:lnTo>
                  <a:lnTo>
                    <a:pt x="19128" y="21486"/>
                  </a:lnTo>
                  <a:lnTo>
                    <a:pt x="19778" y="21600"/>
                  </a:lnTo>
                  <a:lnTo>
                    <a:pt x="20819" y="20114"/>
                  </a:lnTo>
                  <a:lnTo>
                    <a:pt x="20429" y="19771"/>
                  </a:lnTo>
                  <a:lnTo>
                    <a:pt x="20169" y="18114"/>
                  </a:lnTo>
                  <a:lnTo>
                    <a:pt x="21340" y="17543"/>
                  </a:lnTo>
                  <a:lnTo>
                    <a:pt x="21600" y="16514"/>
                  </a:lnTo>
                  <a:lnTo>
                    <a:pt x="20039" y="15543"/>
                  </a:lnTo>
                  <a:lnTo>
                    <a:pt x="19908" y="14514"/>
                  </a:lnTo>
                  <a:lnTo>
                    <a:pt x="21600" y="13200"/>
                  </a:lnTo>
                  <a:lnTo>
                    <a:pt x="21600" y="12286"/>
                  </a:lnTo>
                  <a:lnTo>
                    <a:pt x="20819" y="11429"/>
                  </a:lnTo>
                  <a:lnTo>
                    <a:pt x="17436" y="11143"/>
                  </a:lnTo>
                  <a:lnTo>
                    <a:pt x="16005" y="10571"/>
                  </a:lnTo>
                  <a:lnTo>
                    <a:pt x="15614" y="9943"/>
                  </a:lnTo>
                  <a:lnTo>
                    <a:pt x="16395" y="9029"/>
                  </a:lnTo>
                  <a:lnTo>
                    <a:pt x="16135" y="7714"/>
                  </a:lnTo>
                  <a:lnTo>
                    <a:pt x="15745" y="6914"/>
                  </a:lnTo>
                  <a:lnTo>
                    <a:pt x="14053" y="5086"/>
                  </a:lnTo>
                  <a:lnTo>
                    <a:pt x="9889" y="4400"/>
                  </a:lnTo>
                  <a:lnTo>
                    <a:pt x="8067" y="3429"/>
                  </a:lnTo>
                  <a:lnTo>
                    <a:pt x="6636" y="2514"/>
                  </a:lnTo>
                  <a:lnTo>
                    <a:pt x="2472" y="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2" name="Shape 1297">
              <a:extLst>
                <a:ext uri="{FF2B5EF4-FFF2-40B4-BE49-F238E27FC236}">
                  <a16:creationId xmlns:a16="http://schemas.microsoft.com/office/drawing/2014/main" xmlns="" id="{2AD0E103-3EB2-4825-8457-9805D13FD44B}"/>
                </a:ext>
              </a:extLst>
            </p:cNvPr>
            <p:cNvSpPr/>
            <p:nvPr/>
          </p:nvSpPr>
          <p:spPr>
            <a:xfrm rot="21420000">
              <a:off x="5578604" y="5710333"/>
              <a:ext cx="650657" cy="102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extrusionOk="0">
                  <a:moveTo>
                    <a:pt x="2182" y="21065"/>
                  </a:moveTo>
                  <a:lnTo>
                    <a:pt x="3127" y="21551"/>
                  </a:lnTo>
                  <a:cubicBezTo>
                    <a:pt x="3903" y="21600"/>
                    <a:pt x="4388" y="21259"/>
                    <a:pt x="5018" y="21114"/>
                  </a:cubicBezTo>
                  <a:lnTo>
                    <a:pt x="6109" y="20676"/>
                  </a:lnTo>
                  <a:lnTo>
                    <a:pt x="7564" y="19800"/>
                  </a:lnTo>
                  <a:lnTo>
                    <a:pt x="8436" y="18632"/>
                  </a:lnTo>
                  <a:lnTo>
                    <a:pt x="10691" y="17805"/>
                  </a:lnTo>
                  <a:lnTo>
                    <a:pt x="12582" y="16832"/>
                  </a:lnTo>
                  <a:lnTo>
                    <a:pt x="12582" y="15957"/>
                  </a:lnTo>
                  <a:lnTo>
                    <a:pt x="14400" y="13719"/>
                  </a:lnTo>
                  <a:lnTo>
                    <a:pt x="16727" y="13135"/>
                  </a:lnTo>
                  <a:lnTo>
                    <a:pt x="18182" y="12114"/>
                  </a:lnTo>
                  <a:cubicBezTo>
                    <a:pt x="18206" y="11059"/>
                    <a:pt x="18230" y="10005"/>
                    <a:pt x="18255" y="8951"/>
                  </a:cubicBezTo>
                  <a:lnTo>
                    <a:pt x="18473" y="7151"/>
                  </a:lnTo>
                  <a:lnTo>
                    <a:pt x="18764" y="6032"/>
                  </a:lnTo>
                  <a:lnTo>
                    <a:pt x="20509" y="4476"/>
                  </a:lnTo>
                  <a:lnTo>
                    <a:pt x="21600" y="3016"/>
                  </a:lnTo>
                  <a:lnTo>
                    <a:pt x="21309" y="1995"/>
                  </a:lnTo>
                  <a:lnTo>
                    <a:pt x="21455" y="730"/>
                  </a:lnTo>
                  <a:lnTo>
                    <a:pt x="19200" y="0"/>
                  </a:lnTo>
                  <a:lnTo>
                    <a:pt x="18327" y="584"/>
                  </a:lnTo>
                  <a:lnTo>
                    <a:pt x="18255" y="1411"/>
                  </a:lnTo>
                  <a:lnTo>
                    <a:pt x="17818" y="1800"/>
                  </a:lnTo>
                  <a:lnTo>
                    <a:pt x="16000" y="1946"/>
                  </a:lnTo>
                  <a:lnTo>
                    <a:pt x="15564" y="2773"/>
                  </a:lnTo>
                  <a:lnTo>
                    <a:pt x="14618" y="2627"/>
                  </a:lnTo>
                  <a:lnTo>
                    <a:pt x="14255" y="3162"/>
                  </a:lnTo>
                  <a:lnTo>
                    <a:pt x="13164" y="3016"/>
                  </a:lnTo>
                  <a:lnTo>
                    <a:pt x="11491" y="3454"/>
                  </a:lnTo>
                  <a:lnTo>
                    <a:pt x="9745" y="3405"/>
                  </a:lnTo>
                  <a:lnTo>
                    <a:pt x="9382" y="2773"/>
                  </a:lnTo>
                  <a:lnTo>
                    <a:pt x="8364" y="3016"/>
                  </a:lnTo>
                  <a:lnTo>
                    <a:pt x="5455" y="3551"/>
                  </a:lnTo>
                  <a:lnTo>
                    <a:pt x="5745" y="4135"/>
                  </a:lnTo>
                  <a:lnTo>
                    <a:pt x="5964" y="4768"/>
                  </a:lnTo>
                  <a:lnTo>
                    <a:pt x="4364" y="6908"/>
                  </a:lnTo>
                  <a:lnTo>
                    <a:pt x="1745" y="6616"/>
                  </a:lnTo>
                  <a:lnTo>
                    <a:pt x="364" y="7103"/>
                  </a:lnTo>
                  <a:lnTo>
                    <a:pt x="0" y="8173"/>
                  </a:lnTo>
                  <a:lnTo>
                    <a:pt x="436" y="9730"/>
                  </a:lnTo>
                  <a:lnTo>
                    <a:pt x="364" y="10605"/>
                  </a:lnTo>
                  <a:lnTo>
                    <a:pt x="0" y="11238"/>
                  </a:lnTo>
                  <a:lnTo>
                    <a:pt x="364" y="11481"/>
                  </a:lnTo>
                  <a:lnTo>
                    <a:pt x="945" y="12114"/>
                  </a:lnTo>
                  <a:lnTo>
                    <a:pt x="2982" y="12454"/>
                  </a:lnTo>
                  <a:lnTo>
                    <a:pt x="3200" y="13816"/>
                  </a:lnTo>
                  <a:lnTo>
                    <a:pt x="2764" y="14886"/>
                  </a:lnTo>
                  <a:lnTo>
                    <a:pt x="2473" y="15276"/>
                  </a:lnTo>
                  <a:lnTo>
                    <a:pt x="2473" y="15957"/>
                  </a:lnTo>
                  <a:lnTo>
                    <a:pt x="3345" y="16735"/>
                  </a:lnTo>
                  <a:lnTo>
                    <a:pt x="3127" y="17757"/>
                  </a:lnTo>
                  <a:lnTo>
                    <a:pt x="2545" y="18195"/>
                  </a:lnTo>
                  <a:lnTo>
                    <a:pt x="2618" y="19508"/>
                  </a:lnTo>
                  <a:lnTo>
                    <a:pt x="2836" y="19751"/>
                  </a:lnTo>
                  <a:lnTo>
                    <a:pt x="2182" y="2106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3" name="Shape 1298">
              <a:extLst>
                <a:ext uri="{FF2B5EF4-FFF2-40B4-BE49-F238E27FC236}">
                  <a16:creationId xmlns:a16="http://schemas.microsoft.com/office/drawing/2014/main" xmlns="" id="{DCD1955F-7FFF-4AE5-8B23-924A2213EACF}"/>
                </a:ext>
              </a:extLst>
            </p:cNvPr>
            <p:cNvSpPr/>
            <p:nvPr/>
          </p:nvSpPr>
          <p:spPr>
            <a:xfrm rot="21420000">
              <a:off x="6178989" y="3930528"/>
              <a:ext cx="709012" cy="11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67" y="20999"/>
                  </a:moveTo>
                  <a:lnTo>
                    <a:pt x="6200" y="19796"/>
                  </a:lnTo>
                  <a:lnTo>
                    <a:pt x="6667" y="19410"/>
                  </a:lnTo>
                  <a:lnTo>
                    <a:pt x="6933" y="18852"/>
                  </a:lnTo>
                  <a:lnTo>
                    <a:pt x="7933" y="18379"/>
                  </a:lnTo>
                  <a:lnTo>
                    <a:pt x="8933" y="17950"/>
                  </a:lnTo>
                  <a:lnTo>
                    <a:pt x="9800" y="17349"/>
                  </a:lnTo>
                  <a:lnTo>
                    <a:pt x="9933" y="16833"/>
                  </a:lnTo>
                  <a:lnTo>
                    <a:pt x="9000" y="16018"/>
                  </a:lnTo>
                  <a:cubicBezTo>
                    <a:pt x="9022" y="15602"/>
                    <a:pt x="9044" y="15187"/>
                    <a:pt x="9067" y="14772"/>
                  </a:cubicBezTo>
                  <a:lnTo>
                    <a:pt x="7867" y="13870"/>
                  </a:lnTo>
                  <a:lnTo>
                    <a:pt x="8067" y="13183"/>
                  </a:lnTo>
                  <a:lnTo>
                    <a:pt x="8867" y="12883"/>
                  </a:lnTo>
                  <a:lnTo>
                    <a:pt x="9267" y="13355"/>
                  </a:lnTo>
                  <a:lnTo>
                    <a:pt x="9933" y="13699"/>
                  </a:lnTo>
                  <a:lnTo>
                    <a:pt x="10333" y="14042"/>
                  </a:lnTo>
                  <a:lnTo>
                    <a:pt x="10600" y="14686"/>
                  </a:lnTo>
                  <a:lnTo>
                    <a:pt x="11067" y="14987"/>
                  </a:lnTo>
                  <a:lnTo>
                    <a:pt x="11467" y="14901"/>
                  </a:lnTo>
                  <a:lnTo>
                    <a:pt x="11933" y="14772"/>
                  </a:lnTo>
                  <a:cubicBezTo>
                    <a:pt x="11911" y="14114"/>
                    <a:pt x="11889" y="13455"/>
                    <a:pt x="11867" y="12797"/>
                  </a:cubicBezTo>
                  <a:lnTo>
                    <a:pt x="11467" y="12153"/>
                  </a:lnTo>
                  <a:lnTo>
                    <a:pt x="11533" y="11680"/>
                  </a:lnTo>
                  <a:lnTo>
                    <a:pt x="11933" y="10821"/>
                  </a:lnTo>
                  <a:lnTo>
                    <a:pt x="13267" y="10821"/>
                  </a:lnTo>
                  <a:lnTo>
                    <a:pt x="13667" y="10564"/>
                  </a:lnTo>
                  <a:lnTo>
                    <a:pt x="14267" y="9662"/>
                  </a:lnTo>
                  <a:lnTo>
                    <a:pt x="16933" y="8846"/>
                  </a:lnTo>
                  <a:lnTo>
                    <a:pt x="17600" y="8674"/>
                  </a:lnTo>
                  <a:lnTo>
                    <a:pt x="17867" y="7858"/>
                  </a:lnTo>
                  <a:lnTo>
                    <a:pt x="17867" y="7128"/>
                  </a:lnTo>
                  <a:lnTo>
                    <a:pt x="17933" y="6742"/>
                  </a:lnTo>
                  <a:lnTo>
                    <a:pt x="18267" y="6613"/>
                  </a:lnTo>
                  <a:lnTo>
                    <a:pt x="20800" y="5969"/>
                  </a:lnTo>
                  <a:lnTo>
                    <a:pt x="21467" y="5668"/>
                  </a:lnTo>
                  <a:lnTo>
                    <a:pt x="21133" y="5153"/>
                  </a:lnTo>
                  <a:lnTo>
                    <a:pt x="20800" y="4595"/>
                  </a:lnTo>
                  <a:lnTo>
                    <a:pt x="21600" y="4080"/>
                  </a:lnTo>
                  <a:lnTo>
                    <a:pt x="21067" y="3521"/>
                  </a:lnTo>
                  <a:lnTo>
                    <a:pt x="21067" y="2748"/>
                  </a:lnTo>
                  <a:lnTo>
                    <a:pt x="20133" y="2147"/>
                  </a:lnTo>
                  <a:lnTo>
                    <a:pt x="19800" y="1675"/>
                  </a:lnTo>
                  <a:lnTo>
                    <a:pt x="18800" y="1546"/>
                  </a:lnTo>
                  <a:lnTo>
                    <a:pt x="18067" y="1245"/>
                  </a:lnTo>
                  <a:cubicBezTo>
                    <a:pt x="18044" y="830"/>
                    <a:pt x="18022" y="415"/>
                    <a:pt x="18000" y="0"/>
                  </a:cubicBezTo>
                  <a:lnTo>
                    <a:pt x="17067" y="601"/>
                  </a:lnTo>
                  <a:lnTo>
                    <a:pt x="16333" y="1031"/>
                  </a:lnTo>
                  <a:lnTo>
                    <a:pt x="15800" y="945"/>
                  </a:lnTo>
                  <a:lnTo>
                    <a:pt x="15533" y="1374"/>
                  </a:lnTo>
                  <a:lnTo>
                    <a:pt x="14267" y="1975"/>
                  </a:lnTo>
                  <a:lnTo>
                    <a:pt x="11400" y="2662"/>
                  </a:lnTo>
                  <a:lnTo>
                    <a:pt x="10667" y="3350"/>
                  </a:lnTo>
                  <a:lnTo>
                    <a:pt x="9533" y="3135"/>
                  </a:lnTo>
                  <a:lnTo>
                    <a:pt x="6867" y="3221"/>
                  </a:lnTo>
                  <a:lnTo>
                    <a:pt x="7000" y="3392"/>
                  </a:lnTo>
                  <a:lnTo>
                    <a:pt x="8667" y="4294"/>
                  </a:lnTo>
                  <a:lnTo>
                    <a:pt x="5933" y="6527"/>
                  </a:lnTo>
                  <a:lnTo>
                    <a:pt x="4867" y="6355"/>
                  </a:lnTo>
                  <a:lnTo>
                    <a:pt x="2267" y="8760"/>
                  </a:lnTo>
                  <a:lnTo>
                    <a:pt x="2733" y="8975"/>
                  </a:lnTo>
                  <a:lnTo>
                    <a:pt x="3200" y="9705"/>
                  </a:lnTo>
                  <a:lnTo>
                    <a:pt x="2600" y="10821"/>
                  </a:lnTo>
                  <a:lnTo>
                    <a:pt x="2867" y="12153"/>
                  </a:lnTo>
                  <a:lnTo>
                    <a:pt x="2067" y="12840"/>
                  </a:lnTo>
                  <a:lnTo>
                    <a:pt x="2067" y="13312"/>
                  </a:lnTo>
                  <a:lnTo>
                    <a:pt x="1733" y="13827"/>
                  </a:lnTo>
                  <a:lnTo>
                    <a:pt x="2467" y="14343"/>
                  </a:lnTo>
                  <a:lnTo>
                    <a:pt x="3800" y="15932"/>
                  </a:lnTo>
                  <a:lnTo>
                    <a:pt x="1933" y="16404"/>
                  </a:lnTo>
                  <a:lnTo>
                    <a:pt x="1267" y="17349"/>
                  </a:lnTo>
                  <a:lnTo>
                    <a:pt x="933" y="18336"/>
                  </a:lnTo>
                  <a:lnTo>
                    <a:pt x="67" y="18165"/>
                  </a:lnTo>
                  <a:lnTo>
                    <a:pt x="0" y="19023"/>
                  </a:lnTo>
                  <a:lnTo>
                    <a:pt x="467" y="19195"/>
                  </a:lnTo>
                  <a:lnTo>
                    <a:pt x="1600" y="19367"/>
                  </a:lnTo>
                  <a:lnTo>
                    <a:pt x="2400" y="19625"/>
                  </a:lnTo>
                  <a:lnTo>
                    <a:pt x="2867" y="20612"/>
                  </a:lnTo>
                  <a:lnTo>
                    <a:pt x="3667" y="21085"/>
                  </a:lnTo>
                  <a:lnTo>
                    <a:pt x="4400" y="21600"/>
                  </a:lnTo>
                  <a:lnTo>
                    <a:pt x="5400" y="21471"/>
                  </a:lnTo>
                  <a:lnTo>
                    <a:pt x="5667" y="2099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4" name="Shape 1299">
              <a:extLst>
                <a:ext uri="{FF2B5EF4-FFF2-40B4-BE49-F238E27FC236}">
                  <a16:creationId xmlns:a16="http://schemas.microsoft.com/office/drawing/2014/main" xmlns="" id="{35DC48A7-62FF-4DCB-ADE1-3C064FE5E371}"/>
                </a:ext>
              </a:extLst>
            </p:cNvPr>
            <p:cNvSpPr/>
            <p:nvPr/>
          </p:nvSpPr>
          <p:spPr>
            <a:xfrm rot="21420000">
              <a:off x="6370723" y="4200924"/>
              <a:ext cx="1046012" cy="8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5" y="16290"/>
                  </a:moveTo>
                  <a:lnTo>
                    <a:pt x="12879" y="14678"/>
                  </a:lnTo>
                  <a:lnTo>
                    <a:pt x="13331" y="14380"/>
                  </a:lnTo>
                  <a:lnTo>
                    <a:pt x="13918" y="14380"/>
                  </a:lnTo>
                  <a:lnTo>
                    <a:pt x="14777" y="13903"/>
                  </a:lnTo>
                  <a:lnTo>
                    <a:pt x="15816" y="13246"/>
                  </a:lnTo>
                  <a:lnTo>
                    <a:pt x="16765" y="12411"/>
                  </a:lnTo>
                  <a:lnTo>
                    <a:pt x="17081" y="12292"/>
                  </a:lnTo>
                  <a:lnTo>
                    <a:pt x="17443" y="12172"/>
                  </a:lnTo>
                  <a:lnTo>
                    <a:pt x="17397" y="11218"/>
                  </a:lnTo>
                  <a:lnTo>
                    <a:pt x="18120" y="10740"/>
                  </a:lnTo>
                  <a:lnTo>
                    <a:pt x="18708" y="10203"/>
                  </a:lnTo>
                  <a:lnTo>
                    <a:pt x="18979" y="8712"/>
                  </a:lnTo>
                  <a:lnTo>
                    <a:pt x="18618" y="7936"/>
                  </a:lnTo>
                  <a:lnTo>
                    <a:pt x="18934" y="6802"/>
                  </a:lnTo>
                  <a:lnTo>
                    <a:pt x="19612" y="5848"/>
                  </a:lnTo>
                  <a:lnTo>
                    <a:pt x="20832" y="5251"/>
                  </a:lnTo>
                  <a:lnTo>
                    <a:pt x="21600" y="4654"/>
                  </a:lnTo>
                  <a:lnTo>
                    <a:pt x="21013" y="3878"/>
                  </a:lnTo>
                  <a:lnTo>
                    <a:pt x="19973" y="2446"/>
                  </a:lnTo>
                  <a:lnTo>
                    <a:pt x="19160" y="1850"/>
                  </a:lnTo>
                  <a:lnTo>
                    <a:pt x="18889" y="1193"/>
                  </a:lnTo>
                  <a:lnTo>
                    <a:pt x="18663" y="1611"/>
                  </a:lnTo>
                  <a:lnTo>
                    <a:pt x="18346" y="1730"/>
                  </a:lnTo>
                  <a:lnTo>
                    <a:pt x="17759" y="1492"/>
                  </a:lnTo>
                  <a:lnTo>
                    <a:pt x="17172" y="597"/>
                  </a:lnTo>
                  <a:lnTo>
                    <a:pt x="16855" y="0"/>
                  </a:lnTo>
                  <a:lnTo>
                    <a:pt x="16494" y="716"/>
                  </a:lnTo>
                  <a:lnTo>
                    <a:pt x="16539" y="1730"/>
                  </a:lnTo>
                  <a:lnTo>
                    <a:pt x="16087" y="2506"/>
                  </a:lnTo>
                  <a:lnTo>
                    <a:pt x="15680" y="2446"/>
                  </a:lnTo>
                  <a:lnTo>
                    <a:pt x="15183" y="1790"/>
                  </a:lnTo>
                  <a:lnTo>
                    <a:pt x="14867" y="1432"/>
                  </a:lnTo>
                  <a:lnTo>
                    <a:pt x="14505" y="1551"/>
                  </a:lnTo>
                  <a:lnTo>
                    <a:pt x="14189" y="2327"/>
                  </a:lnTo>
                  <a:lnTo>
                    <a:pt x="14099" y="2685"/>
                  </a:lnTo>
                  <a:lnTo>
                    <a:pt x="13556" y="2685"/>
                  </a:lnTo>
                  <a:lnTo>
                    <a:pt x="13285" y="2387"/>
                  </a:lnTo>
                  <a:lnTo>
                    <a:pt x="13285" y="1671"/>
                  </a:lnTo>
                  <a:lnTo>
                    <a:pt x="13376" y="955"/>
                  </a:lnTo>
                  <a:lnTo>
                    <a:pt x="13150" y="597"/>
                  </a:lnTo>
                  <a:lnTo>
                    <a:pt x="12698" y="656"/>
                  </a:lnTo>
                  <a:lnTo>
                    <a:pt x="12156" y="477"/>
                  </a:lnTo>
                  <a:lnTo>
                    <a:pt x="11478" y="119"/>
                  </a:lnTo>
                  <a:lnTo>
                    <a:pt x="10800" y="119"/>
                  </a:lnTo>
                  <a:lnTo>
                    <a:pt x="10574" y="298"/>
                  </a:lnTo>
                  <a:lnTo>
                    <a:pt x="8315" y="1730"/>
                  </a:lnTo>
                  <a:lnTo>
                    <a:pt x="7998" y="4236"/>
                  </a:lnTo>
                  <a:lnTo>
                    <a:pt x="5784" y="5728"/>
                  </a:lnTo>
                  <a:lnTo>
                    <a:pt x="5242" y="7280"/>
                  </a:lnTo>
                  <a:lnTo>
                    <a:pt x="4338" y="7160"/>
                  </a:lnTo>
                  <a:lnTo>
                    <a:pt x="4022" y="8950"/>
                  </a:lnTo>
                  <a:lnTo>
                    <a:pt x="3931" y="9249"/>
                  </a:lnTo>
                  <a:lnTo>
                    <a:pt x="4248" y="10144"/>
                  </a:lnTo>
                  <a:lnTo>
                    <a:pt x="4157" y="12829"/>
                  </a:lnTo>
                  <a:lnTo>
                    <a:pt x="3705" y="13067"/>
                  </a:lnTo>
                  <a:lnTo>
                    <a:pt x="3434" y="12590"/>
                  </a:lnTo>
                  <a:lnTo>
                    <a:pt x="3073" y="11456"/>
                  </a:lnTo>
                  <a:lnTo>
                    <a:pt x="2440" y="10860"/>
                  </a:lnTo>
                  <a:lnTo>
                    <a:pt x="2214" y="10263"/>
                  </a:lnTo>
                  <a:lnTo>
                    <a:pt x="1582" y="10561"/>
                  </a:lnTo>
                  <a:lnTo>
                    <a:pt x="1491" y="11695"/>
                  </a:lnTo>
                  <a:lnTo>
                    <a:pt x="2214" y="12888"/>
                  </a:lnTo>
                  <a:lnTo>
                    <a:pt x="2350" y="14619"/>
                  </a:lnTo>
                  <a:lnTo>
                    <a:pt x="2892" y="15812"/>
                  </a:lnTo>
                  <a:lnTo>
                    <a:pt x="2711" y="16469"/>
                  </a:lnTo>
                  <a:lnTo>
                    <a:pt x="2033" y="17483"/>
                  </a:lnTo>
                  <a:lnTo>
                    <a:pt x="813" y="18438"/>
                  </a:lnTo>
                  <a:lnTo>
                    <a:pt x="678" y="19273"/>
                  </a:lnTo>
                  <a:lnTo>
                    <a:pt x="362" y="19929"/>
                  </a:lnTo>
                  <a:lnTo>
                    <a:pt x="0" y="21540"/>
                  </a:lnTo>
                  <a:lnTo>
                    <a:pt x="362" y="21600"/>
                  </a:lnTo>
                  <a:lnTo>
                    <a:pt x="2937" y="20765"/>
                  </a:lnTo>
                  <a:lnTo>
                    <a:pt x="3254" y="18975"/>
                  </a:lnTo>
                  <a:lnTo>
                    <a:pt x="4926" y="20049"/>
                  </a:lnTo>
                  <a:lnTo>
                    <a:pt x="5649" y="17543"/>
                  </a:lnTo>
                  <a:lnTo>
                    <a:pt x="7320" y="16707"/>
                  </a:lnTo>
                  <a:lnTo>
                    <a:pt x="8269" y="17065"/>
                  </a:lnTo>
                  <a:lnTo>
                    <a:pt x="8992" y="17602"/>
                  </a:lnTo>
                  <a:lnTo>
                    <a:pt x="9490" y="17722"/>
                  </a:lnTo>
                  <a:lnTo>
                    <a:pt x="9806" y="17602"/>
                  </a:lnTo>
                  <a:lnTo>
                    <a:pt x="10348" y="16827"/>
                  </a:lnTo>
                  <a:lnTo>
                    <a:pt x="10936" y="16827"/>
                  </a:lnTo>
                  <a:lnTo>
                    <a:pt x="11975" y="1629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5" name="Shape 1300">
              <a:extLst>
                <a:ext uri="{FF2B5EF4-FFF2-40B4-BE49-F238E27FC236}">
                  <a16:creationId xmlns:a16="http://schemas.microsoft.com/office/drawing/2014/main" xmlns="" id="{65813E7E-075A-47B8-A943-6E862F823EBF}"/>
                </a:ext>
              </a:extLst>
            </p:cNvPr>
            <p:cNvSpPr/>
            <p:nvPr/>
          </p:nvSpPr>
          <p:spPr>
            <a:xfrm rot="21420000">
              <a:off x="6745340" y="3720236"/>
              <a:ext cx="675459" cy="57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5" y="17749"/>
                  </a:moveTo>
                  <a:lnTo>
                    <a:pt x="6082" y="18586"/>
                  </a:lnTo>
                  <a:lnTo>
                    <a:pt x="6920" y="18837"/>
                  </a:lnTo>
                  <a:lnTo>
                    <a:pt x="7550" y="18670"/>
                  </a:lnTo>
                  <a:lnTo>
                    <a:pt x="7619" y="19256"/>
                  </a:lnTo>
                  <a:lnTo>
                    <a:pt x="7619" y="20847"/>
                  </a:lnTo>
                  <a:lnTo>
                    <a:pt x="8109" y="21516"/>
                  </a:lnTo>
                  <a:lnTo>
                    <a:pt x="8109" y="21516"/>
                  </a:lnTo>
                  <a:lnTo>
                    <a:pt x="9157" y="21600"/>
                  </a:lnTo>
                  <a:lnTo>
                    <a:pt x="9507" y="19926"/>
                  </a:lnTo>
                  <a:lnTo>
                    <a:pt x="9996" y="19758"/>
                  </a:lnTo>
                  <a:lnTo>
                    <a:pt x="10695" y="20595"/>
                  </a:lnTo>
                  <a:lnTo>
                    <a:pt x="11184" y="21098"/>
                  </a:lnTo>
                  <a:lnTo>
                    <a:pt x="11744" y="21349"/>
                  </a:lnTo>
                  <a:lnTo>
                    <a:pt x="12513" y="20177"/>
                  </a:lnTo>
                  <a:lnTo>
                    <a:pt x="12722" y="18754"/>
                  </a:lnTo>
                  <a:lnTo>
                    <a:pt x="13142" y="17749"/>
                  </a:lnTo>
                  <a:lnTo>
                    <a:pt x="13911" y="19088"/>
                  </a:lnTo>
                  <a:lnTo>
                    <a:pt x="14540" y="19758"/>
                  </a:lnTo>
                  <a:lnTo>
                    <a:pt x="15169" y="20344"/>
                  </a:lnTo>
                  <a:lnTo>
                    <a:pt x="16148" y="19926"/>
                  </a:lnTo>
                  <a:lnTo>
                    <a:pt x="16357" y="19256"/>
                  </a:lnTo>
                  <a:lnTo>
                    <a:pt x="16357" y="18837"/>
                  </a:lnTo>
                  <a:lnTo>
                    <a:pt x="15588" y="18000"/>
                  </a:lnTo>
                  <a:lnTo>
                    <a:pt x="15099" y="14819"/>
                  </a:lnTo>
                  <a:lnTo>
                    <a:pt x="15099" y="14819"/>
                  </a:lnTo>
                  <a:lnTo>
                    <a:pt x="13631" y="15656"/>
                  </a:lnTo>
                  <a:lnTo>
                    <a:pt x="12862" y="15153"/>
                  </a:lnTo>
                  <a:lnTo>
                    <a:pt x="12513" y="13563"/>
                  </a:lnTo>
                  <a:lnTo>
                    <a:pt x="12093" y="13395"/>
                  </a:lnTo>
                  <a:lnTo>
                    <a:pt x="11394" y="12307"/>
                  </a:lnTo>
                  <a:lnTo>
                    <a:pt x="12023" y="11051"/>
                  </a:lnTo>
                  <a:lnTo>
                    <a:pt x="14889" y="11888"/>
                  </a:lnTo>
                  <a:lnTo>
                    <a:pt x="15518" y="10967"/>
                  </a:lnTo>
                  <a:lnTo>
                    <a:pt x="18384" y="10214"/>
                  </a:lnTo>
                  <a:lnTo>
                    <a:pt x="18524" y="8456"/>
                  </a:lnTo>
                  <a:lnTo>
                    <a:pt x="20971" y="5860"/>
                  </a:lnTo>
                  <a:lnTo>
                    <a:pt x="21600" y="2512"/>
                  </a:lnTo>
                  <a:lnTo>
                    <a:pt x="20761" y="0"/>
                  </a:lnTo>
                  <a:lnTo>
                    <a:pt x="18035" y="1674"/>
                  </a:lnTo>
                  <a:lnTo>
                    <a:pt x="18035" y="2344"/>
                  </a:lnTo>
                  <a:lnTo>
                    <a:pt x="17546" y="4772"/>
                  </a:lnTo>
                  <a:lnTo>
                    <a:pt x="16637" y="4605"/>
                  </a:lnTo>
                  <a:lnTo>
                    <a:pt x="15099" y="5777"/>
                  </a:lnTo>
                  <a:lnTo>
                    <a:pt x="12722" y="4353"/>
                  </a:lnTo>
                  <a:lnTo>
                    <a:pt x="11814" y="4521"/>
                  </a:lnTo>
                  <a:lnTo>
                    <a:pt x="10555" y="5442"/>
                  </a:lnTo>
                  <a:lnTo>
                    <a:pt x="9017" y="5442"/>
                  </a:lnTo>
                  <a:lnTo>
                    <a:pt x="8249" y="6614"/>
                  </a:lnTo>
                  <a:lnTo>
                    <a:pt x="6151" y="6028"/>
                  </a:lnTo>
                  <a:lnTo>
                    <a:pt x="4544" y="6949"/>
                  </a:lnTo>
                  <a:lnTo>
                    <a:pt x="3705" y="6195"/>
                  </a:lnTo>
                  <a:lnTo>
                    <a:pt x="3285" y="6195"/>
                  </a:lnTo>
                  <a:lnTo>
                    <a:pt x="3146" y="5777"/>
                  </a:lnTo>
                  <a:lnTo>
                    <a:pt x="280" y="5609"/>
                  </a:lnTo>
                  <a:lnTo>
                    <a:pt x="0" y="6698"/>
                  </a:lnTo>
                  <a:cubicBezTo>
                    <a:pt x="23" y="7535"/>
                    <a:pt x="47" y="8372"/>
                    <a:pt x="70" y="9209"/>
                  </a:cubicBezTo>
                  <a:lnTo>
                    <a:pt x="909" y="9795"/>
                  </a:lnTo>
                  <a:lnTo>
                    <a:pt x="1398" y="10047"/>
                  </a:lnTo>
                  <a:lnTo>
                    <a:pt x="2027" y="10298"/>
                  </a:lnTo>
                  <a:lnTo>
                    <a:pt x="2377" y="11219"/>
                  </a:lnTo>
                  <a:lnTo>
                    <a:pt x="3216" y="11972"/>
                  </a:lnTo>
                  <a:lnTo>
                    <a:pt x="3285" y="13730"/>
                  </a:lnTo>
                  <a:lnTo>
                    <a:pt x="3775" y="15070"/>
                  </a:lnTo>
                  <a:lnTo>
                    <a:pt x="3076" y="15656"/>
                  </a:lnTo>
                  <a:lnTo>
                    <a:pt x="3635" y="1774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6" name="Shape 1301">
              <a:extLst>
                <a:ext uri="{FF2B5EF4-FFF2-40B4-BE49-F238E27FC236}">
                  <a16:creationId xmlns:a16="http://schemas.microsoft.com/office/drawing/2014/main" xmlns="" id="{A2ABF579-CA99-4FD7-A4CE-03A8346B4353}"/>
                </a:ext>
              </a:extLst>
            </p:cNvPr>
            <p:cNvSpPr/>
            <p:nvPr/>
          </p:nvSpPr>
          <p:spPr>
            <a:xfrm rot="21420000">
              <a:off x="7950562" y="3847709"/>
              <a:ext cx="191113" cy="27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9" y="0"/>
                  </a:moveTo>
                  <a:lnTo>
                    <a:pt x="6703" y="3310"/>
                  </a:lnTo>
                  <a:lnTo>
                    <a:pt x="993" y="6619"/>
                  </a:lnTo>
                  <a:lnTo>
                    <a:pt x="248" y="11148"/>
                  </a:lnTo>
                  <a:lnTo>
                    <a:pt x="0" y="14458"/>
                  </a:lnTo>
                  <a:lnTo>
                    <a:pt x="745" y="14981"/>
                  </a:lnTo>
                  <a:lnTo>
                    <a:pt x="497" y="16723"/>
                  </a:lnTo>
                  <a:lnTo>
                    <a:pt x="3228" y="18465"/>
                  </a:lnTo>
                  <a:lnTo>
                    <a:pt x="5462" y="21600"/>
                  </a:lnTo>
                  <a:lnTo>
                    <a:pt x="7200" y="21077"/>
                  </a:lnTo>
                  <a:lnTo>
                    <a:pt x="7200" y="18987"/>
                  </a:lnTo>
                  <a:lnTo>
                    <a:pt x="9186" y="17071"/>
                  </a:lnTo>
                  <a:lnTo>
                    <a:pt x="10924" y="16723"/>
                  </a:lnTo>
                  <a:lnTo>
                    <a:pt x="18372" y="11845"/>
                  </a:lnTo>
                  <a:lnTo>
                    <a:pt x="18869" y="9406"/>
                  </a:lnTo>
                  <a:lnTo>
                    <a:pt x="19366" y="7142"/>
                  </a:lnTo>
                  <a:lnTo>
                    <a:pt x="19366" y="6445"/>
                  </a:lnTo>
                  <a:lnTo>
                    <a:pt x="21600" y="4355"/>
                  </a:lnTo>
                  <a:lnTo>
                    <a:pt x="20359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7" name="Shape 1302">
              <a:extLst>
                <a:ext uri="{FF2B5EF4-FFF2-40B4-BE49-F238E27FC236}">
                  <a16:creationId xmlns:a16="http://schemas.microsoft.com/office/drawing/2014/main" xmlns="" id="{59DF3DB0-427E-40B6-B05E-D0132557FD1D}"/>
                </a:ext>
              </a:extLst>
            </p:cNvPr>
            <p:cNvSpPr/>
            <p:nvPr/>
          </p:nvSpPr>
          <p:spPr>
            <a:xfrm rot="21420000">
              <a:off x="8110030" y="3824352"/>
              <a:ext cx="199867" cy="38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83"/>
                  </a:moveTo>
                  <a:lnTo>
                    <a:pt x="4035" y="13407"/>
                  </a:lnTo>
                  <a:lnTo>
                    <a:pt x="5934" y="14524"/>
                  </a:lnTo>
                  <a:lnTo>
                    <a:pt x="7121" y="16262"/>
                  </a:lnTo>
                  <a:lnTo>
                    <a:pt x="7358" y="18000"/>
                  </a:lnTo>
                  <a:lnTo>
                    <a:pt x="11156" y="20607"/>
                  </a:lnTo>
                  <a:lnTo>
                    <a:pt x="13055" y="20359"/>
                  </a:lnTo>
                  <a:lnTo>
                    <a:pt x="15666" y="21600"/>
                  </a:lnTo>
                  <a:lnTo>
                    <a:pt x="19226" y="21103"/>
                  </a:lnTo>
                  <a:lnTo>
                    <a:pt x="18514" y="16262"/>
                  </a:lnTo>
                  <a:lnTo>
                    <a:pt x="21600" y="13531"/>
                  </a:lnTo>
                  <a:lnTo>
                    <a:pt x="21600" y="6828"/>
                  </a:lnTo>
                  <a:lnTo>
                    <a:pt x="21125" y="4345"/>
                  </a:lnTo>
                  <a:lnTo>
                    <a:pt x="14242" y="1614"/>
                  </a:lnTo>
                  <a:lnTo>
                    <a:pt x="11631" y="496"/>
                  </a:lnTo>
                  <a:lnTo>
                    <a:pt x="7833" y="372"/>
                  </a:lnTo>
                  <a:lnTo>
                    <a:pt x="3086" y="0"/>
                  </a:lnTo>
                  <a:cubicBezTo>
                    <a:pt x="2848" y="331"/>
                    <a:pt x="2453" y="745"/>
                    <a:pt x="2374" y="993"/>
                  </a:cubicBezTo>
                  <a:cubicBezTo>
                    <a:pt x="2294" y="1241"/>
                    <a:pt x="2374" y="869"/>
                    <a:pt x="2611" y="1490"/>
                  </a:cubicBezTo>
                  <a:cubicBezTo>
                    <a:pt x="2848" y="2110"/>
                    <a:pt x="3402" y="3641"/>
                    <a:pt x="3798" y="4717"/>
                  </a:cubicBezTo>
                  <a:lnTo>
                    <a:pt x="1187" y="6083"/>
                  </a:lnTo>
                  <a:cubicBezTo>
                    <a:pt x="1108" y="7283"/>
                    <a:pt x="1029" y="8483"/>
                    <a:pt x="0" y="9683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29" name="Shape 1303">
              <a:extLst>
                <a:ext uri="{FF2B5EF4-FFF2-40B4-BE49-F238E27FC236}">
                  <a16:creationId xmlns:a16="http://schemas.microsoft.com/office/drawing/2014/main" xmlns="" id="{6033C742-A4BA-462A-B340-588C48E21FFB}"/>
                </a:ext>
              </a:extLst>
            </p:cNvPr>
            <p:cNvSpPr/>
            <p:nvPr/>
          </p:nvSpPr>
          <p:spPr>
            <a:xfrm rot="21420000">
              <a:off x="8199935" y="3611870"/>
              <a:ext cx="307822" cy="28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40" y="21600"/>
                  </a:moveTo>
                  <a:lnTo>
                    <a:pt x="15932" y="19729"/>
                  </a:lnTo>
                  <a:lnTo>
                    <a:pt x="18077" y="14967"/>
                  </a:lnTo>
                  <a:lnTo>
                    <a:pt x="19455" y="12416"/>
                  </a:lnTo>
                  <a:lnTo>
                    <a:pt x="20374" y="9865"/>
                  </a:lnTo>
                  <a:lnTo>
                    <a:pt x="21600" y="8164"/>
                  </a:lnTo>
                  <a:lnTo>
                    <a:pt x="20221" y="4762"/>
                  </a:lnTo>
                  <a:lnTo>
                    <a:pt x="19915" y="2211"/>
                  </a:lnTo>
                  <a:lnTo>
                    <a:pt x="16238" y="510"/>
                  </a:lnTo>
                  <a:lnTo>
                    <a:pt x="13940" y="0"/>
                  </a:lnTo>
                  <a:lnTo>
                    <a:pt x="10877" y="1191"/>
                  </a:lnTo>
                  <a:lnTo>
                    <a:pt x="8732" y="2891"/>
                  </a:lnTo>
                  <a:lnTo>
                    <a:pt x="4289" y="7313"/>
                  </a:lnTo>
                  <a:lnTo>
                    <a:pt x="4902" y="12586"/>
                  </a:lnTo>
                  <a:lnTo>
                    <a:pt x="0" y="15817"/>
                  </a:lnTo>
                  <a:lnTo>
                    <a:pt x="6740" y="2160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0" name="Shape 1304">
              <a:extLst>
                <a:ext uri="{FF2B5EF4-FFF2-40B4-BE49-F238E27FC236}">
                  <a16:creationId xmlns:a16="http://schemas.microsoft.com/office/drawing/2014/main" xmlns="" id="{FD3E252B-38C9-44A1-AB29-F23F00BB9DDC}"/>
                </a:ext>
              </a:extLst>
            </p:cNvPr>
            <p:cNvSpPr/>
            <p:nvPr/>
          </p:nvSpPr>
          <p:spPr>
            <a:xfrm rot="21420000">
              <a:off x="7634545" y="3147834"/>
              <a:ext cx="1028506" cy="6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71" y="16287"/>
                  </a:moveTo>
                  <a:lnTo>
                    <a:pt x="13833" y="14610"/>
                  </a:lnTo>
                  <a:lnTo>
                    <a:pt x="13557" y="13911"/>
                  </a:lnTo>
                  <a:lnTo>
                    <a:pt x="13833" y="13491"/>
                  </a:lnTo>
                  <a:lnTo>
                    <a:pt x="14798" y="13561"/>
                  </a:lnTo>
                  <a:lnTo>
                    <a:pt x="14752" y="12513"/>
                  </a:lnTo>
                  <a:lnTo>
                    <a:pt x="14936" y="11953"/>
                  </a:lnTo>
                  <a:lnTo>
                    <a:pt x="15809" y="11045"/>
                  </a:lnTo>
                  <a:cubicBezTo>
                    <a:pt x="15794" y="10136"/>
                    <a:pt x="15779" y="9227"/>
                    <a:pt x="15763" y="8318"/>
                  </a:cubicBezTo>
                  <a:lnTo>
                    <a:pt x="16223" y="8039"/>
                  </a:lnTo>
                  <a:lnTo>
                    <a:pt x="17004" y="9437"/>
                  </a:lnTo>
                  <a:lnTo>
                    <a:pt x="17556" y="9017"/>
                  </a:lnTo>
                  <a:lnTo>
                    <a:pt x="17740" y="7759"/>
                  </a:lnTo>
                  <a:lnTo>
                    <a:pt x="18383" y="7619"/>
                  </a:lnTo>
                  <a:lnTo>
                    <a:pt x="19394" y="6012"/>
                  </a:lnTo>
                  <a:lnTo>
                    <a:pt x="19991" y="5313"/>
                  </a:lnTo>
                  <a:lnTo>
                    <a:pt x="21324" y="4614"/>
                  </a:lnTo>
                  <a:lnTo>
                    <a:pt x="21554" y="2447"/>
                  </a:lnTo>
                  <a:lnTo>
                    <a:pt x="21554" y="1678"/>
                  </a:lnTo>
                  <a:lnTo>
                    <a:pt x="21600" y="1049"/>
                  </a:lnTo>
                  <a:lnTo>
                    <a:pt x="21324" y="0"/>
                  </a:lnTo>
                  <a:lnTo>
                    <a:pt x="20635" y="210"/>
                  </a:lnTo>
                  <a:lnTo>
                    <a:pt x="19164" y="280"/>
                  </a:lnTo>
                  <a:lnTo>
                    <a:pt x="18429" y="1118"/>
                  </a:lnTo>
                  <a:lnTo>
                    <a:pt x="17969" y="1258"/>
                  </a:lnTo>
                  <a:lnTo>
                    <a:pt x="17464" y="1258"/>
                  </a:lnTo>
                  <a:lnTo>
                    <a:pt x="16039" y="2517"/>
                  </a:lnTo>
                  <a:lnTo>
                    <a:pt x="14982" y="3076"/>
                  </a:lnTo>
                  <a:lnTo>
                    <a:pt x="13649" y="5313"/>
                  </a:lnTo>
                  <a:lnTo>
                    <a:pt x="13374" y="5732"/>
                  </a:lnTo>
                  <a:lnTo>
                    <a:pt x="12087" y="5662"/>
                  </a:lnTo>
                  <a:lnTo>
                    <a:pt x="11949" y="6082"/>
                  </a:lnTo>
                  <a:lnTo>
                    <a:pt x="10019" y="6221"/>
                  </a:lnTo>
                  <a:lnTo>
                    <a:pt x="9513" y="6781"/>
                  </a:lnTo>
                  <a:lnTo>
                    <a:pt x="8870" y="7200"/>
                  </a:lnTo>
                  <a:lnTo>
                    <a:pt x="8364" y="7969"/>
                  </a:lnTo>
                  <a:lnTo>
                    <a:pt x="8043" y="8179"/>
                  </a:lnTo>
                  <a:lnTo>
                    <a:pt x="7307" y="8179"/>
                  </a:lnTo>
                  <a:lnTo>
                    <a:pt x="6480" y="7340"/>
                  </a:lnTo>
                  <a:lnTo>
                    <a:pt x="4826" y="7340"/>
                  </a:lnTo>
                  <a:lnTo>
                    <a:pt x="4090" y="7060"/>
                  </a:lnTo>
                  <a:lnTo>
                    <a:pt x="3631" y="6501"/>
                  </a:lnTo>
                  <a:lnTo>
                    <a:pt x="3309" y="6082"/>
                  </a:lnTo>
                  <a:lnTo>
                    <a:pt x="2895" y="5942"/>
                  </a:lnTo>
                  <a:lnTo>
                    <a:pt x="2436" y="6151"/>
                  </a:lnTo>
                  <a:lnTo>
                    <a:pt x="1654" y="6641"/>
                  </a:lnTo>
                  <a:lnTo>
                    <a:pt x="1057" y="7200"/>
                  </a:lnTo>
                  <a:lnTo>
                    <a:pt x="322" y="7480"/>
                  </a:lnTo>
                  <a:lnTo>
                    <a:pt x="0" y="7689"/>
                  </a:lnTo>
                  <a:lnTo>
                    <a:pt x="551" y="8179"/>
                  </a:lnTo>
                  <a:lnTo>
                    <a:pt x="1149" y="8179"/>
                  </a:lnTo>
                  <a:lnTo>
                    <a:pt x="1563" y="8179"/>
                  </a:lnTo>
                  <a:lnTo>
                    <a:pt x="1700" y="8109"/>
                  </a:lnTo>
                  <a:lnTo>
                    <a:pt x="1930" y="7689"/>
                  </a:lnTo>
                  <a:lnTo>
                    <a:pt x="2298" y="7619"/>
                  </a:lnTo>
                  <a:lnTo>
                    <a:pt x="2757" y="7550"/>
                  </a:lnTo>
                  <a:lnTo>
                    <a:pt x="2987" y="7969"/>
                  </a:lnTo>
                  <a:lnTo>
                    <a:pt x="2803" y="8598"/>
                  </a:lnTo>
                  <a:lnTo>
                    <a:pt x="2206" y="8948"/>
                  </a:lnTo>
                  <a:lnTo>
                    <a:pt x="1517" y="11674"/>
                  </a:lnTo>
                  <a:lnTo>
                    <a:pt x="1884" y="12373"/>
                  </a:lnTo>
                  <a:lnTo>
                    <a:pt x="1976" y="13631"/>
                  </a:lnTo>
                  <a:lnTo>
                    <a:pt x="2068" y="14120"/>
                  </a:lnTo>
                  <a:lnTo>
                    <a:pt x="2757" y="13841"/>
                  </a:lnTo>
                  <a:lnTo>
                    <a:pt x="3447" y="13491"/>
                  </a:lnTo>
                  <a:lnTo>
                    <a:pt x="4412" y="13841"/>
                  </a:lnTo>
                  <a:lnTo>
                    <a:pt x="5147" y="14120"/>
                  </a:lnTo>
                  <a:lnTo>
                    <a:pt x="6158" y="14050"/>
                  </a:lnTo>
                  <a:lnTo>
                    <a:pt x="6940" y="13561"/>
                  </a:lnTo>
                  <a:lnTo>
                    <a:pt x="7629" y="13002"/>
                  </a:lnTo>
                  <a:lnTo>
                    <a:pt x="8364" y="13212"/>
                  </a:lnTo>
                  <a:lnTo>
                    <a:pt x="9146" y="13771"/>
                  </a:lnTo>
                  <a:lnTo>
                    <a:pt x="10019" y="14540"/>
                  </a:lnTo>
                  <a:lnTo>
                    <a:pt x="10616" y="15309"/>
                  </a:lnTo>
                  <a:lnTo>
                    <a:pt x="10708" y="16427"/>
                  </a:lnTo>
                  <a:lnTo>
                    <a:pt x="10616" y="18035"/>
                  </a:lnTo>
                  <a:lnTo>
                    <a:pt x="10524" y="18944"/>
                  </a:lnTo>
                  <a:lnTo>
                    <a:pt x="10019" y="19293"/>
                  </a:lnTo>
                  <a:lnTo>
                    <a:pt x="9697" y="19783"/>
                  </a:lnTo>
                  <a:lnTo>
                    <a:pt x="9743" y="20761"/>
                  </a:lnTo>
                  <a:lnTo>
                    <a:pt x="10111" y="21460"/>
                  </a:lnTo>
                  <a:lnTo>
                    <a:pt x="11673" y="21600"/>
                  </a:lnTo>
                  <a:lnTo>
                    <a:pt x="12960" y="20132"/>
                  </a:lnTo>
                  <a:lnTo>
                    <a:pt x="12960" y="17755"/>
                  </a:lnTo>
                  <a:lnTo>
                    <a:pt x="13971" y="1628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1" name="Shape 1305">
              <a:extLst>
                <a:ext uri="{FF2B5EF4-FFF2-40B4-BE49-F238E27FC236}">
                  <a16:creationId xmlns:a16="http://schemas.microsoft.com/office/drawing/2014/main" xmlns="" id="{84BECB38-E92B-4A0E-9E6E-4FFBE572DAB4}"/>
                </a:ext>
              </a:extLst>
            </p:cNvPr>
            <p:cNvSpPr/>
            <p:nvPr/>
          </p:nvSpPr>
          <p:spPr>
            <a:xfrm rot="21420000">
              <a:off x="7732672" y="3572413"/>
              <a:ext cx="423073" cy="19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8"/>
                  </a:moveTo>
                  <a:lnTo>
                    <a:pt x="336" y="10679"/>
                  </a:lnTo>
                  <a:lnTo>
                    <a:pt x="1455" y="12135"/>
                  </a:lnTo>
                  <a:lnTo>
                    <a:pt x="1567" y="17474"/>
                  </a:lnTo>
                  <a:lnTo>
                    <a:pt x="1791" y="19173"/>
                  </a:lnTo>
                  <a:lnTo>
                    <a:pt x="4141" y="20872"/>
                  </a:lnTo>
                  <a:lnTo>
                    <a:pt x="4141" y="20872"/>
                  </a:lnTo>
                  <a:lnTo>
                    <a:pt x="6939" y="21600"/>
                  </a:lnTo>
                  <a:lnTo>
                    <a:pt x="8506" y="20144"/>
                  </a:lnTo>
                  <a:lnTo>
                    <a:pt x="10073" y="19658"/>
                  </a:lnTo>
                  <a:lnTo>
                    <a:pt x="11416" y="20872"/>
                  </a:lnTo>
                  <a:lnTo>
                    <a:pt x="12311" y="20872"/>
                  </a:lnTo>
                  <a:lnTo>
                    <a:pt x="15109" y="18202"/>
                  </a:lnTo>
                  <a:lnTo>
                    <a:pt x="16452" y="18445"/>
                  </a:lnTo>
                  <a:lnTo>
                    <a:pt x="18914" y="16503"/>
                  </a:lnTo>
                  <a:lnTo>
                    <a:pt x="21488" y="17717"/>
                  </a:lnTo>
                  <a:lnTo>
                    <a:pt x="21600" y="13106"/>
                  </a:lnTo>
                  <a:lnTo>
                    <a:pt x="21152" y="8494"/>
                  </a:lnTo>
                  <a:lnTo>
                    <a:pt x="19921" y="5339"/>
                  </a:lnTo>
                  <a:lnTo>
                    <a:pt x="16788" y="1942"/>
                  </a:lnTo>
                  <a:lnTo>
                    <a:pt x="14997" y="0"/>
                  </a:lnTo>
                  <a:lnTo>
                    <a:pt x="13878" y="0"/>
                  </a:lnTo>
                  <a:lnTo>
                    <a:pt x="11304" y="3398"/>
                  </a:lnTo>
                  <a:lnTo>
                    <a:pt x="8282" y="4611"/>
                  </a:lnTo>
                  <a:lnTo>
                    <a:pt x="4477" y="1942"/>
                  </a:lnTo>
                  <a:lnTo>
                    <a:pt x="3693" y="1699"/>
                  </a:lnTo>
                  <a:lnTo>
                    <a:pt x="0" y="4368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2" name="Shape 1306">
              <a:extLst>
                <a:ext uri="{FF2B5EF4-FFF2-40B4-BE49-F238E27FC236}">
                  <a16:creationId xmlns:a16="http://schemas.microsoft.com/office/drawing/2014/main" xmlns="" id="{09D0E60A-E709-43E6-8A4F-1A82B97CB88C}"/>
                </a:ext>
              </a:extLst>
            </p:cNvPr>
            <p:cNvSpPr/>
            <p:nvPr/>
          </p:nvSpPr>
          <p:spPr>
            <a:xfrm rot="21420000">
              <a:off x="7923941" y="2869718"/>
              <a:ext cx="974526" cy="5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2" y="21600"/>
                  </a:moveTo>
                  <a:lnTo>
                    <a:pt x="15872" y="18866"/>
                  </a:lnTo>
                  <a:lnTo>
                    <a:pt x="16649" y="18137"/>
                  </a:lnTo>
                  <a:lnTo>
                    <a:pt x="17377" y="18046"/>
                  </a:lnTo>
                  <a:lnTo>
                    <a:pt x="18688" y="17499"/>
                  </a:lnTo>
                  <a:lnTo>
                    <a:pt x="19367" y="17590"/>
                  </a:lnTo>
                  <a:lnTo>
                    <a:pt x="20144" y="18228"/>
                  </a:lnTo>
                  <a:lnTo>
                    <a:pt x="20775" y="17043"/>
                  </a:lnTo>
                  <a:lnTo>
                    <a:pt x="20241" y="15858"/>
                  </a:lnTo>
                  <a:lnTo>
                    <a:pt x="20144" y="14673"/>
                  </a:lnTo>
                  <a:lnTo>
                    <a:pt x="20289" y="13215"/>
                  </a:lnTo>
                  <a:lnTo>
                    <a:pt x="20872" y="11666"/>
                  </a:lnTo>
                  <a:lnTo>
                    <a:pt x="21454" y="11301"/>
                  </a:lnTo>
                  <a:lnTo>
                    <a:pt x="21600" y="10208"/>
                  </a:lnTo>
                  <a:lnTo>
                    <a:pt x="21357" y="9114"/>
                  </a:lnTo>
                  <a:lnTo>
                    <a:pt x="20775" y="8749"/>
                  </a:lnTo>
                  <a:lnTo>
                    <a:pt x="20241" y="9023"/>
                  </a:lnTo>
                  <a:lnTo>
                    <a:pt x="19076" y="9752"/>
                  </a:lnTo>
                  <a:lnTo>
                    <a:pt x="18348" y="9934"/>
                  </a:lnTo>
                  <a:lnTo>
                    <a:pt x="17911" y="9296"/>
                  </a:lnTo>
                  <a:lnTo>
                    <a:pt x="17814" y="8749"/>
                  </a:lnTo>
                  <a:lnTo>
                    <a:pt x="17960" y="7109"/>
                  </a:lnTo>
                  <a:lnTo>
                    <a:pt x="18105" y="5742"/>
                  </a:lnTo>
                  <a:lnTo>
                    <a:pt x="17765" y="4284"/>
                  </a:lnTo>
                  <a:lnTo>
                    <a:pt x="17377" y="3554"/>
                  </a:lnTo>
                  <a:lnTo>
                    <a:pt x="17523" y="2552"/>
                  </a:lnTo>
                  <a:lnTo>
                    <a:pt x="17474" y="1094"/>
                  </a:lnTo>
                  <a:lnTo>
                    <a:pt x="16989" y="0"/>
                  </a:lnTo>
                  <a:lnTo>
                    <a:pt x="16503" y="1276"/>
                  </a:lnTo>
                  <a:lnTo>
                    <a:pt x="16261" y="1914"/>
                  </a:lnTo>
                  <a:lnTo>
                    <a:pt x="15435" y="1732"/>
                  </a:lnTo>
                  <a:lnTo>
                    <a:pt x="14999" y="1914"/>
                  </a:lnTo>
                  <a:lnTo>
                    <a:pt x="14659" y="3008"/>
                  </a:lnTo>
                  <a:lnTo>
                    <a:pt x="14756" y="3737"/>
                  </a:lnTo>
                  <a:lnTo>
                    <a:pt x="14416" y="4284"/>
                  </a:lnTo>
                  <a:lnTo>
                    <a:pt x="12863" y="4375"/>
                  </a:lnTo>
                  <a:lnTo>
                    <a:pt x="12183" y="3828"/>
                  </a:lnTo>
                  <a:lnTo>
                    <a:pt x="11601" y="2734"/>
                  </a:lnTo>
                  <a:lnTo>
                    <a:pt x="10824" y="2552"/>
                  </a:lnTo>
                  <a:lnTo>
                    <a:pt x="10145" y="3463"/>
                  </a:lnTo>
                  <a:lnTo>
                    <a:pt x="9805" y="4192"/>
                  </a:lnTo>
                  <a:lnTo>
                    <a:pt x="9514" y="4830"/>
                  </a:lnTo>
                  <a:lnTo>
                    <a:pt x="9174" y="5560"/>
                  </a:lnTo>
                  <a:lnTo>
                    <a:pt x="9271" y="6562"/>
                  </a:lnTo>
                  <a:lnTo>
                    <a:pt x="8640" y="7473"/>
                  </a:lnTo>
                  <a:lnTo>
                    <a:pt x="7572" y="7838"/>
                  </a:lnTo>
                  <a:lnTo>
                    <a:pt x="6747" y="8567"/>
                  </a:lnTo>
                  <a:lnTo>
                    <a:pt x="6553" y="10025"/>
                  </a:lnTo>
                  <a:lnTo>
                    <a:pt x="6504" y="10299"/>
                  </a:lnTo>
                  <a:lnTo>
                    <a:pt x="5436" y="10937"/>
                  </a:lnTo>
                  <a:lnTo>
                    <a:pt x="3689" y="12122"/>
                  </a:lnTo>
                  <a:lnTo>
                    <a:pt x="3204" y="11848"/>
                  </a:lnTo>
                  <a:lnTo>
                    <a:pt x="2621" y="11484"/>
                  </a:lnTo>
                  <a:cubicBezTo>
                    <a:pt x="2637" y="12243"/>
                    <a:pt x="2653" y="13003"/>
                    <a:pt x="2670" y="13762"/>
                  </a:cubicBezTo>
                  <a:lnTo>
                    <a:pt x="3446" y="14856"/>
                  </a:lnTo>
                  <a:lnTo>
                    <a:pt x="3786" y="15767"/>
                  </a:lnTo>
                  <a:lnTo>
                    <a:pt x="3689" y="16952"/>
                  </a:lnTo>
                  <a:lnTo>
                    <a:pt x="3543" y="18046"/>
                  </a:lnTo>
                  <a:lnTo>
                    <a:pt x="2670" y="18137"/>
                  </a:lnTo>
                  <a:lnTo>
                    <a:pt x="1942" y="18684"/>
                  </a:lnTo>
                  <a:lnTo>
                    <a:pt x="1456" y="18866"/>
                  </a:lnTo>
                  <a:lnTo>
                    <a:pt x="1019" y="19321"/>
                  </a:lnTo>
                  <a:lnTo>
                    <a:pt x="631" y="19959"/>
                  </a:lnTo>
                  <a:lnTo>
                    <a:pt x="146" y="20233"/>
                  </a:lnTo>
                  <a:lnTo>
                    <a:pt x="0" y="20415"/>
                  </a:lnTo>
                  <a:lnTo>
                    <a:pt x="777" y="21509"/>
                  </a:lnTo>
                  <a:lnTo>
                    <a:pt x="1650" y="21418"/>
                  </a:lnTo>
                  <a:lnTo>
                    <a:pt x="2378" y="20142"/>
                  </a:lnTo>
                  <a:lnTo>
                    <a:pt x="3495" y="19139"/>
                  </a:lnTo>
                  <a:lnTo>
                    <a:pt x="5679" y="18866"/>
                  </a:lnTo>
                  <a:lnTo>
                    <a:pt x="5970" y="18410"/>
                  </a:lnTo>
                  <a:lnTo>
                    <a:pt x="7281" y="18410"/>
                  </a:lnTo>
                  <a:lnTo>
                    <a:pt x="8834" y="14856"/>
                  </a:lnTo>
                  <a:lnTo>
                    <a:pt x="11407" y="12577"/>
                  </a:lnTo>
                  <a:lnTo>
                    <a:pt x="12620" y="12304"/>
                  </a:lnTo>
                  <a:lnTo>
                    <a:pt x="13348" y="11301"/>
                  </a:lnTo>
                  <a:lnTo>
                    <a:pt x="14610" y="11210"/>
                  </a:lnTo>
                  <a:lnTo>
                    <a:pt x="15727" y="10937"/>
                  </a:lnTo>
                  <a:lnTo>
                    <a:pt x="15921" y="12395"/>
                  </a:lnTo>
                  <a:lnTo>
                    <a:pt x="15775" y="17043"/>
                  </a:lnTo>
                  <a:lnTo>
                    <a:pt x="14416" y="17681"/>
                  </a:lnTo>
                  <a:lnTo>
                    <a:pt x="13300" y="19504"/>
                  </a:lnTo>
                  <a:lnTo>
                    <a:pt x="13348" y="20233"/>
                  </a:lnTo>
                  <a:lnTo>
                    <a:pt x="14222" y="2160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3" name="Shape 1307">
              <a:extLst>
                <a:ext uri="{FF2B5EF4-FFF2-40B4-BE49-F238E27FC236}">
                  <a16:creationId xmlns:a16="http://schemas.microsoft.com/office/drawing/2014/main" xmlns="" id="{4063DC70-0473-4CEC-A0B8-EA4FFB505462}"/>
                </a:ext>
              </a:extLst>
            </p:cNvPr>
            <p:cNvSpPr/>
            <p:nvPr/>
          </p:nvSpPr>
          <p:spPr>
            <a:xfrm rot="21420000">
              <a:off x="8287432" y="3344879"/>
              <a:ext cx="294693" cy="30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00" y="19735"/>
                  </a:moveTo>
                  <a:lnTo>
                    <a:pt x="14880" y="15695"/>
                  </a:lnTo>
                  <a:lnTo>
                    <a:pt x="16800" y="13986"/>
                  </a:lnTo>
                  <a:lnTo>
                    <a:pt x="17920" y="11033"/>
                  </a:lnTo>
                  <a:lnTo>
                    <a:pt x="18400" y="7770"/>
                  </a:lnTo>
                  <a:lnTo>
                    <a:pt x="21600" y="4040"/>
                  </a:lnTo>
                  <a:lnTo>
                    <a:pt x="19840" y="932"/>
                  </a:lnTo>
                  <a:lnTo>
                    <a:pt x="19200" y="1399"/>
                  </a:lnTo>
                  <a:lnTo>
                    <a:pt x="18400" y="0"/>
                  </a:lnTo>
                  <a:lnTo>
                    <a:pt x="16480" y="2176"/>
                  </a:lnTo>
                  <a:lnTo>
                    <a:pt x="14240" y="2953"/>
                  </a:lnTo>
                  <a:lnTo>
                    <a:pt x="13600" y="5594"/>
                  </a:lnTo>
                  <a:lnTo>
                    <a:pt x="12000" y="6216"/>
                  </a:lnTo>
                  <a:lnTo>
                    <a:pt x="9120" y="3108"/>
                  </a:lnTo>
                  <a:lnTo>
                    <a:pt x="7040" y="4196"/>
                  </a:lnTo>
                  <a:lnTo>
                    <a:pt x="7360" y="10101"/>
                  </a:lnTo>
                  <a:lnTo>
                    <a:pt x="5280" y="11499"/>
                  </a:lnTo>
                  <a:lnTo>
                    <a:pt x="4000" y="12742"/>
                  </a:lnTo>
                  <a:lnTo>
                    <a:pt x="4000" y="12742"/>
                  </a:lnTo>
                  <a:lnTo>
                    <a:pt x="4160" y="15695"/>
                  </a:lnTo>
                  <a:lnTo>
                    <a:pt x="640" y="15229"/>
                  </a:lnTo>
                  <a:lnTo>
                    <a:pt x="0" y="16627"/>
                  </a:lnTo>
                  <a:lnTo>
                    <a:pt x="960" y="21600"/>
                  </a:lnTo>
                  <a:lnTo>
                    <a:pt x="4000" y="19735"/>
                  </a:lnTo>
                  <a:lnTo>
                    <a:pt x="6720" y="18647"/>
                  </a:lnTo>
                  <a:lnTo>
                    <a:pt x="8480" y="18803"/>
                  </a:lnTo>
                  <a:lnTo>
                    <a:pt x="12800" y="1973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4" name="Shape 1310">
              <a:extLst>
                <a:ext uri="{FF2B5EF4-FFF2-40B4-BE49-F238E27FC236}">
                  <a16:creationId xmlns:a16="http://schemas.microsoft.com/office/drawing/2014/main" xmlns="" id="{5D7A904E-332C-424D-B08C-D4ABBDC6B2D3}"/>
                </a:ext>
              </a:extLst>
            </p:cNvPr>
            <p:cNvSpPr txBox="1">
              <a:spLocks/>
            </p:cNvSpPr>
            <p:nvPr/>
          </p:nvSpPr>
          <p:spPr>
            <a:xfrm>
              <a:off x="6153669" y="3630078"/>
              <a:ext cx="193159" cy="13802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marL="0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5759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1519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7278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3037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8796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4556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0315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06074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8554" fontAlgn="base"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fld id="{86CB4B4D-7CA3-9044-876B-883B54F8677D}" type="slidenum">
                <a:rPr lang="en-US" sz="840" kern="0">
                  <a:solidFill>
                    <a:srgbClr val="676767"/>
                  </a:solidFill>
                  <a:latin typeface="Century Gothic" panose="020B0502020202020204" pitchFamily="34" charset="0"/>
                  <a:ea typeface="ＭＳ Ｐゴシック"/>
                </a:rPr>
                <a:pPr defTabSz="548554" fontAlgn="base">
                  <a:spcBef>
                    <a:spcPct val="0"/>
                  </a:spcBef>
                  <a:spcAft>
                    <a:spcPct val="0"/>
                  </a:spcAft>
                  <a:defRPr sz="1800">
                    <a:solidFill>
                      <a:srgbClr val="000000"/>
                    </a:solidFill>
                  </a:defRPr>
                </a:pPr>
                <a:t>2</a:t>
              </a:fld>
              <a:endParaRPr lang="en-US" sz="840" kern="0">
                <a:solidFill>
                  <a:srgbClr val="676767"/>
                </a:solidFill>
                <a:latin typeface="Century Gothic" panose="020B0502020202020204" pitchFamily="34" charset="0"/>
                <a:ea typeface="ＭＳ Ｐゴシック"/>
              </a:endParaRPr>
            </a:p>
          </p:txBody>
        </p:sp>
        <p:sp>
          <p:nvSpPr>
            <p:cNvPr id="35" name="Shape 1311">
              <a:extLst>
                <a:ext uri="{FF2B5EF4-FFF2-40B4-BE49-F238E27FC236}">
                  <a16:creationId xmlns:a16="http://schemas.microsoft.com/office/drawing/2014/main" xmlns="" id="{9120BA67-1DE8-4B3E-91D5-9FE5F53B6B94}"/>
                </a:ext>
              </a:extLst>
            </p:cNvPr>
            <p:cNvSpPr/>
            <p:nvPr/>
          </p:nvSpPr>
          <p:spPr>
            <a:xfrm rot="21420000">
              <a:off x="5578212" y="2380058"/>
              <a:ext cx="443498" cy="50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00" y="0"/>
                  </a:moveTo>
                  <a:lnTo>
                    <a:pt x="3400" y="357"/>
                  </a:lnTo>
                  <a:lnTo>
                    <a:pt x="1400" y="3213"/>
                  </a:lnTo>
                  <a:lnTo>
                    <a:pt x="1000" y="6426"/>
                  </a:lnTo>
                  <a:lnTo>
                    <a:pt x="0" y="7140"/>
                  </a:lnTo>
                  <a:lnTo>
                    <a:pt x="0" y="8926"/>
                  </a:lnTo>
                  <a:lnTo>
                    <a:pt x="1600" y="10354"/>
                  </a:lnTo>
                  <a:lnTo>
                    <a:pt x="2800" y="13567"/>
                  </a:lnTo>
                  <a:lnTo>
                    <a:pt x="4800" y="14281"/>
                  </a:lnTo>
                  <a:lnTo>
                    <a:pt x="6000" y="16602"/>
                  </a:lnTo>
                  <a:lnTo>
                    <a:pt x="9600" y="17494"/>
                  </a:lnTo>
                  <a:lnTo>
                    <a:pt x="10000" y="19458"/>
                  </a:lnTo>
                  <a:lnTo>
                    <a:pt x="11200" y="19458"/>
                  </a:lnTo>
                  <a:lnTo>
                    <a:pt x="12600" y="21600"/>
                  </a:lnTo>
                  <a:lnTo>
                    <a:pt x="14800" y="18922"/>
                  </a:lnTo>
                  <a:lnTo>
                    <a:pt x="14400" y="16602"/>
                  </a:lnTo>
                  <a:lnTo>
                    <a:pt x="17400" y="15174"/>
                  </a:lnTo>
                  <a:lnTo>
                    <a:pt x="19600" y="15709"/>
                  </a:lnTo>
                  <a:lnTo>
                    <a:pt x="19600" y="15709"/>
                  </a:lnTo>
                  <a:lnTo>
                    <a:pt x="21600" y="15352"/>
                  </a:lnTo>
                  <a:lnTo>
                    <a:pt x="21000" y="13924"/>
                  </a:lnTo>
                  <a:lnTo>
                    <a:pt x="21000" y="11960"/>
                  </a:lnTo>
                  <a:lnTo>
                    <a:pt x="21600" y="10532"/>
                  </a:lnTo>
                  <a:lnTo>
                    <a:pt x="20600" y="9283"/>
                  </a:lnTo>
                  <a:lnTo>
                    <a:pt x="19600" y="6962"/>
                  </a:lnTo>
                  <a:lnTo>
                    <a:pt x="16200" y="4820"/>
                  </a:lnTo>
                  <a:lnTo>
                    <a:pt x="15200" y="3035"/>
                  </a:lnTo>
                  <a:lnTo>
                    <a:pt x="12600" y="3570"/>
                  </a:lnTo>
                  <a:lnTo>
                    <a:pt x="9400" y="2499"/>
                  </a:lnTo>
                  <a:lnTo>
                    <a:pt x="7400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miter lim="400000"/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6" name="Shape 1312">
              <a:extLst>
                <a:ext uri="{FF2B5EF4-FFF2-40B4-BE49-F238E27FC236}">
                  <a16:creationId xmlns:a16="http://schemas.microsoft.com/office/drawing/2014/main" xmlns="" id="{B0BBAF63-2FA5-48EA-900B-E0A6A88B0689}"/>
                </a:ext>
              </a:extLst>
            </p:cNvPr>
            <p:cNvSpPr/>
            <p:nvPr/>
          </p:nvSpPr>
          <p:spPr>
            <a:xfrm rot="21420000">
              <a:off x="5753677" y="2855583"/>
              <a:ext cx="1126250" cy="115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7"/>
                  </a:moveTo>
                  <a:lnTo>
                    <a:pt x="503" y="9453"/>
                  </a:lnTo>
                  <a:lnTo>
                    <a:pt x="1300" y="10137"/>
                  </a:lnTo>
                  <a:lnTo>
                    <a:pt x="1929" y="11805"/>
                  </a:lnTo>
                  <a:lnTo>
                    <a:pt x="2265" y="12318"/>
                  </a:lnTo>
                  <a:lnTo>
                    <a:pt x="2517" y="11976"/>
                  </a:lnTo>
                  <a:lnTo>
                    <a:pt x="2517" y="11377"/>
                  </a:lnTo>
                  <a:lnTo>
                    <a:pt x="3188" y="11976"/>
                  </a:lnTo>
                  <a:lnTo>
                    <a:pt x="4236" y="12105"/>
                  </a:lnTo>
                  <a:lnTo>
                    <a:pt x="4781" y="12618"/>
                  </a:lnTo>
                  <a:lnTo>
                    <a:pt x="5746" y="12960"/>
                  </a:lnTo>
                  <a:lnTo>
                    <a:pt x="5956" y="13687"/>
                  </a:lnTo>
                  <a:lnTo>
                    <a:pt x="5662" y="14029"/>
                  </a:lnTo>
                  <a:lnTo>
                    <a:pt x="5494" y="14500"/>
                  </a:lnTo>
                  <a:lnTo>
                    <a:pt x="4697" y="14842"/>
                  </a:lnTo>
                  <a:lnTo>
                    <a:pt x="3859" y="16168"/>
                  </a:lnTo>
                  <a:lnTo>
                    <a:pt x="3607" y="16339"/>
                  </a:lnTo>
                  <a:lnTo>
                    <a:pt x="3397" y="17494"/>
                  </a:lnTo>
                  <a:lnTo>
                    <a:pt x="2684" y="18734"/>
                  </a:lnTo>
                  <a:lnTo>
                    <a:pt x="2768" y="19248"/>
                  </a:lnTo>
                  <a:lnTo>
                    <a:pt x="3607" y="19461"/>
                  </a:lnTo>
                  <a:lnTo>
                    <a:pt x="4110" y="20360"/>
                  </a:lnTo>
                  <a:lnTo>
                    <a:pt x="4362" y="20360"/>
                  </a:lnTo>
                  <a:lnTo>
                    <a:pt x="4697" y="19804"/>
                  </a:lnTo>
                  <a:lnTo>
                    <a:pt x="4530" y="19419"/>
                  </a:lnTo>
                  <a:lnTo>
                    <a:pt x="4068" y="19333"/>
                  </a:lnTo>
                  <a:lnTo>
                    <a:pt x="4068" y="18905"/>
                  </a:lnTo>
                  <a:lnTo>
                    <a:pt x="4026" y="18135"/>
                  </a:lnTo>
                  <a:lnTo>
                    <a:pt x="3817" y="17537"/>
                  </a:lnTo>
                  <a:lnTo>
                    <a:pt x="3943" y="16895"/>
                  </a:lnTo>
                  <a:lnTo>
                    <a:pt x="4697" y="16168"/>
                  </a:lnTo>
                  <a:lnTo>
                    <a:pt x="4907" y="16125"/>
                  </a:lnTo>
                  <a:lnTo>
                    <a:pt x="5117" y="16852"/>
                  </a:lnTo>
                  <a:lnTo>
                    <a:pt x="5327" y="16852"/>
                  </a:lnTo>
                  <a:lnTo>
                    <a:pt x="5662" y="17280"/>
                  </a:lnTo>
                  <a:lnTo>
                    <a:pt x="5956" y="17194"/>
                  </a:lnTo>
                  <a:lnTo>
                    <a:pt x="6333" y="16938"/>
                  </a:lnTo>
                  <a:lnTo>
                    <a:pt x="8514" y="17152"/>
                  </a:lnTo>
                  <a:lnTo>
                    <a:pt x="9101" y="17023"/>
                  </a:lnTo>
                  <a:lnTo>
                    <a:pt x="9605" y="17323"/>
                  </a:lnTo>
                  <a:lnTo>
                    <a:pt x="9898" y="17579"/>
                  </a:lnTo>
                  <a:lnTo>
                    <a:pt x="10653" y="17622"/>
                  </a:lnTo>
                  <a:lnTo>
                    <a:pt x="11282" y="18349"/>
                  </a:lnTo>
                  <a:lnTo>
                    <a:pt x="11618" y="18307"/>
                  </a:lnTo>
                  <a:lnTo>
                    <a:pt x="12373" y="17537"/>
                  </a:lnTo>
                  <a:lnTo>
                    <a:pt x="12960" y="17964"/>
                  </a:lnTo>
                  <a:lnTo>
                    <a:pt x="13254" y="18392"/>
                  </a:lnTo>
                  <a:lnTo>
                    <a:pt x="13841" y="18349"/>
                  </a:lnTo>
                  <a:lnTo>
                    <a:pt x="14428" y="18734"/>
                  </a:lnTo>
                  <a:lnTo>
                    <a:pt x="14512" y="19119"/>
                  </a:lnTo>
                  <a:lnTo>
                    <a:pt x="14847" y="19162"/>
                  </a:lnTo>
                  <a:lnTo>
                    <a:pt x="15938" y="19290"/>
                  </a:lnTo>
                  <a:lnTo>
                    <a:pt x="16441" y="19975"/>
                  </a:lnTo>
                  <a:lnTo>
                    <a:pt x="16525" y="20488"/>
                  </a:lnTo>
                  <a:lnTo>
                    <a:pt x="16567" y="20702"/>
                  </a:lnTo>
                  <a:lnTo>
                    <a:pt x="16819" y="21557"/>
                  </a:lnTo>
                  <a:lnTo>
                    <a:pt x="17448" y="21600"/>
                  </a:lnTo>
                  <a:lnTo>
                    <a:pt x="18370" y="20659"/>
                  </a:lnTo>
                  <a:lnTo>
                    <a:pt x="18874" y="19205"/>
                  </a:lnTo>
                  <a:lnTo>
                    <a:pt x="18706" y="18777"/>
                  </a:lnTo>
                  <a:lnTo>
                    <a:pt x="18664" y="18178"/>
                  </a:lnTo>
                  <a:lnTo>
                    <a:pt x="18790" y="17836"/>
                  </a:lnTo>
                  <a:lnTo>
                    <a:pt x="19083" y="17494"/>
                  </a:lnTo>
                  <a:lnTo>
                    <a:pt x="19503" y="17323"/>
                  </a:lnTo>
                  <a:lnTo>
                    <a:pt x="19964" y="16553"/>
                  </a:lnTo>
                  <a:lnTo>
                    <a:pt x="20258" y="16553"/>
                  </a:lnTo>
                  <a:lnTo>
                    <a:pt x="21097" y="16895"/>
                  </a:lnTo>
                  <a:lnTo>
                    <a:pt x="21600" y="16253"/>
                  </a:lnTo>
                  <a:lnTo>
                    <a:pt x="21055" y="15312"/>
                  </a:lnTo>
                  <a:lnTo>
                    <a:pt x="20426" y="14457"/>
                  </a:lnTo>
                  <a:lnTo>
                    <a:pt x="20468" y="13687"/>
                  </a:lnTo>
                  <a:lnTo>
                    <a:pt x="21432" y="12618"/>
                  </a:lnTo>
                  <a:lnTo>
                    <a:pt x="21474" y="12147"/>
                  </a:lnTo>
                  <a:lnTo>
                    <a:pt x="20803" y="11891"/>
                  </a:lnTo>
                  <a:lnTo>
                    <a:pt x="20258" y="11420"/>
                  </a:lnTo>
                  <a:lnTo>
                    <a:pt x="19964" y="10821"/>
                  </a:lnTo>
                  <a:lnTo>
                    <a:pt x="19083" y="10864"/>
                  </a:lnTo>
                  <a:lnTo>
                    <a:pt x="18203" y="10864"/>
                  </a:lnTo>
                  <a:lnTo>
                    <a:pt x="17867" y="10479"/>
                  </a:lnTo>
                  <a:lnTo>
                    <a:pt x="16735" y="10394"/>
                  </a:lnTo>
                  <a:lnTo>
                    <a:pt x="16441" y="10094"/>
                  </a:lnTo>
                  <a:lnTo>
                    <a:pt x="16441" y="9838"/>
                  </a:lnTo>
                  <a:lnTo>
                    <a:pt x="15141" y="9196"/>
                  </a:lnTo>
                  <a:lnTo>
                    <a:pt x="14973" y="8854"/>
                  </a:lnTo>
                  <a:lnTo>
                    <a:pt x="14596" y="8554"/>
                  </a:lnTo>
                  <a:lnTo>
                    <a:pt x="14009" y="8597"/>
                  </a:lnTo>
                  <a:lnTo>
                    <a:pt x="13631" y="8469"/>
                  </a:lnTo>
                  <a:lnTo>
                    <a:pt x="12834" y="7699"/>
                  </a:lnTo>
                  <a:lnTo>
                    <a:pt x="12331" y="7571"/>
                  </a:lnTo>
                  <a:lnTo>
                    <a:pt x="11744" y="6886"/>
                  </a:lnTo>
                  <a:lnTo>
                    <a:pt x="11031" y="6630"/>
                  </a:lnTo>
                  <a:lnTo>
                    <a:pt x="10318" y="6031"/>
                  </a:lnTo>
                  <a:lnTo>
                    <a:pt x="9940" y="5603"/>
                  </a:lnTo>
                  <a:lnTo>
                    <a:pt x="9689" y="5945"/>
                  </a:lnTo>
                  <a:lnTo>
                    <a:pt x="8430" y="5903"/>
                  </a:lnTo>
                  <a:lnTo>
                    <a:pt x="5830" y="4149"/>
                  </a:lnTo>
                  <a:lnTo>
                    <a:pt x="4572" y="4577"/>
                  </a:lnTo>
                  <a:lnTo>
                    <a:pt x="3901" y="4406"/>
                  </a:lnTo>
                  <a:lnTo>
                    <a:pt x="4194" y="2695"/>
                  </a:lnTo>
                  <a:lnTo>
                    <a:pt x="4026" y="1711"/>
                  </a:lnTo>
                  <a:lnTo>
                    <a:pt x="3481" y="1411"/>
                  </a:lnTo>
                  <a:lnTo>
                    <a:pt x="2558" y="0"/>
                  </a:lnTo>
                  <a:lnTo>
                    <a:pt x="1552" y="556"/>
                  </a:lnTo>
                  <a:lnTo>
                    <a:pt x="1468" y="984"/>
                  </a:lnTo>
                  <a:lnTo>
                    <a:pt x="1594" y="1796"/>
                  </a:lnTo>
                  <a:lnTo>
                    <a:pt x="1258" y="2438"/>
                  </a:lnTo>
                  <a:lnTo>
                    <a:pt x="1174" y="2609"/>
                  </a:lnTo>
                  <a:lnTo>
                    <a:pt x="1720" y="3336"/>
                  </a:lnTo>
                  <a:lnTo>
                    <a:pt x="1468" y="4021"/>
                  </a:lnTo>
                  <a:lnTo>
                    <a:pt x="1049" y="4320"/>
                  </a:lnTo>
                  <a:lnTo>
                    <a:pt x="1216" y="5560"/>
                  </a:lnTo>
                  <a:lnTo>
                    <a:pt x="1636" y="5774"/>
                  </a:lnTo>
                  <a:lnTo>
                    <a:pt x="1510" y="6630"/>
                  </a:lnTo>
                  <a:lnTo>
                    <a:pt x="755" y="7571"/>
                  </a:lnTo>
                  <a:lnTo>
                    <a:pt x="0" y="812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7" name="Shape 1317">
              <a:extLst>
                <a:ext uri="{FF2B5EF4-FFF2-40B4-BE49-F238E27FC236}">
                  <a16:creationId xmlns:a16="http://schemas.microsoft.com/office/drawing/2014/main" xmlns="" id="{DD1C9F49-9241-41CB-8D92-FC8B9822F5D0}"/>
                </a:ext>
              </a:extLst>
            </p:cNvPr>
            <p:cNvSpPr/>
            <p:nvPr/>
          </p:nvSpPr>
          <p:spPr>
            <a:xfrm rot="21420000">
              <a:off x="5273531" y="2552394"/>
              <a:ext cx="479968" cy="4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6" y="0"/>
                  </a:moveTo>
                  <a:lnTo>
                    <a:pt x="11219" y="117"/>
                  </a:lnTo>
                  <a:lnTo>
                    <a:pt x="9856" y="2230"/>
                  </a:lnTo>
                  <a:lnTo>
                    <a:pt x="8283" y="2817"/>
                  </a:lnTo>
                  <a:lnTo>
                    <a:pt x="5452" y="4578"/>
                  </a:lnTo>
                  <a:lnTo>
                    <a:pt x="5452" y="6222"/>
                  </a:lnTo>
                  <a:lnTo>
                    <a:pt x="6291" y="8100"/>
                  </a:lnTo>
                  <a:lnTo>
                    <a:pt x="6606" y="9626"/>
                  </a:lnTo>
                  <a:lnTo>
                    <a:pt x="7025" y="10330"/>
                  </a:lnTo>
                  <a:lnTo>
                    <a:pt x="5872" y="10917"/>
                  </a:lnTo>
                  <a:lnTo>
                    <a:pt x="2202" y="12209"/>
                  </a:lnTo>
                  <a:lnTo>
                    <a:pt x="944" y="14909"/>
                  </a:lnTo>
                  <a:lnTo>
                    <a:pt x="0" y="15730"/>
                  </a:lnTo>
                  <a:lnTo>
                    <a:pt x="315" y="17139"/>
                  </a:lnTo>
                  <a:lnTo>
                    <a:pt x="839" y="18430"/>
                  </a:lnTo>
                  <a:lnTo>
                    <a:pt x="4718" y="18665"/>
                  </a:lnTo>
                  <a:lnTo>
                    <a:pt x="5557" y="18078"/>
                  </a:lnTo>
                  <a:lnTo>
                    <a:pt x="6711" y="17961"/>
                  </a:lnTo>
                  <a:lnTo>
                    <a:pt x="7864" y="18783"/>
                  </a:lnTo>
                  <a:lnTo>
                    <a:pt x="10066" y="21600"/>
                  </a:lnTo>
                  <a:lnTo>
                    <a:pt x="11953" y="19957"/>
                  </a:lnTo>
                  <a:lnTo>
                    <a:pt x="14889" y="20074"/>
                  </a:lnTo>
                  <a:lnTo>
                    <a:pt x="16148" y="18783"/>
                  </a:lnTo>
                  <a:lnTo>
                    <a:pt x="17511" y="16670"/>
                  </a:lnTo>
                  <a:lnTo>
                    <a:pt x="19293" y="15848"/>
                  </a:lnTo>
                  <a:lnTo>
                    <a:pt x="20237" y="15378"/>
                  </a:lnTo>
                  <a:lnTo>
                    <a:pt x="21600" y="15965"/>
                  </a:lnTo>
                  <a:lnTo>
                    <a:pt x="21495" y="14909"/>
                  </a:lnTo>
                  <a:lnTo>
                    <a:pt x="20761" y="13735"/>
                  </a:lnTo>
                  <a:lnTo>
                    <a:pt x="21390" y="11739"/>
                  </a:lnTo>
                  <a:lnTo>
                    <a:pt x="19713" y="11152"/>
                  </a:lnTo>
                  <a:lnTo>
                    <a:pt x="18559" y="8922"/>
                  </a:lnTo>
                  <a:lnTo>
                    <a:pt x="16986" y="7748"/>
                  </a:lnTo>
                  <a:lnTo>
                    <a:pt x="15728" y="4109"/>
                  </a:lnTo>
                  <a:lnTo>
                    <a:pt x="14470" y="2465"/>
                  </a:lnTo>
                  <a:lnTo>
                    <a:pt x="13946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8" name="Shape 1320">
              <a:extLst>
                <a:ext uri="{FF2B5EF4-FFF2-40B4-BE49-F238E27FC236}">
                  <a16:creationId xmlns:a16="http://schemas.microsoft.com/office/drawing/2014/main" xmlns="" id="{AC8EA9BC-D479-4380-9F06-E1CCEE5F9762}"/>
                </a:ext>
              </a:extLst>
            </p:cNvPr>
            <p:cNvSpPr/>
            <p:nvPr/>
          </p:nvSpPr>
          <p:spPr>
            <a:xfrm rot="21420000">
              <a:off x="6725099" y="3335390"/>
              <a:ext cx="730766" cy="57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86"/>
                  </a:moveTo>
                  <a:lnTo>
                    <a:pt x="2750" y="20559"/>
                  </a:lnTo>
                  <a:lnTo>
                    <a:pt x="3153" y="20906"/>
                  </a:lnTo>
                  <a:lnTo>
                    <a:pt x="3488" y="20819"/>
                  </a:lnTo>
                  <a:lnTo>
                    <a:pt x="4360" y="21600"/>
                  </a:lnTo>
                  <a:lnTo>
                    <a:pt x="5434" y="20646"/>
                  </a:lnTo>
                  <a:lnTo>
                    <a:pt x="5434" y="20646"/>
                  </a:lnTo>
                  <a:lnTo>
                    <a:pt x="7580" y="21426"/>
                  </a:lnTo>
                  <a:lnTo>
                    <a:pt x="8184" y="20039"/>
                  </a:lnTo>
                  <a:lnTo>
                    <a:pt x="9861" y="20039"/>
                  </a:lnTo>
                  <a:lnTo>
                    <a:pt x="10867" y="19084"/>
                  </a:lnTo>
                  <a:lnTo>
                    <a:pt x="11672" y="18998"/>
                  </a:lnTo>
                  <a:lnTo>
                    <a:pt x="13081" y="19692"/>
                  </a:lnTo>
                  <a:lnTo>
                    <a:pt x="14020" y="20472"/>
                  </a:lnTo>
                  <a:lnTo>
                    <a:pt x="15496" y="19258"/>
                  </a:lnTo>
                  <a:lnTo>
                    <a:pt x="16636" y="19431"/>
                  </a:lnTo>
                  <a:lnTo>
                    <a:pt x="17039" y="16916"/>
                  </a:lnTo>
                  <a:lnTo>
                    <a:pt x="16971" y="16222"/>
                  </a:lnTo>
                  <a:lnTo>
                    <a:pt x="19386" y="14400"/>
                  </a:lnTo>
                  <a:lnTo>
                    <a:pt x="19789" y="13879"/>
                  </a:lnTo>
                  <a:lnTo>
                    <a:pt x="21466" y="13186"/>
                  </a:lnTo>
                  <a:lnTo>
                    <a:pt x="21466" y="11537"/>
                  </a:lnTo>
                  <a:lnTo>
                    <a:pt x="20661" y="11190"/>
                  </a:lnTo>
                  <a:lnTo>
                    <a:pt x="20258" y="10323"/>
                  </a:lnTo>
                  <a:lnTo>
                    <a:pt x="20460" y="9282"/>
                  </a:lnTo>
                  <a:lnTo>
                    <a:pt x="21466" y="8935"/>
                  </a:lnTo>
                  <a:lnTo>
                    <a:pt x="21600" y="8154"/>
                  </a:lnTo>
                  <a:lnTo>
                    <a:pt x="21265" y="7807"/>
                  </a:lnTo>
                  <a:lnTo>
                    <a:pt x="21265" y="6680"/>
                  </a:lnTo>
                  <a:lnTo>
                    <a:pt x="18313" y="7807"/>
                  </a:lnTo>
                  <a:lnTo>
                    <a:pt x="17776" y="7807"/>
                  </a:lnTo>
                  <a:lnTo>
                    <a:pt x="16703" y="6593"/>
                  </a:lnTo>
                  <a:lnTo>
                    <a:pt x="15831" y="6853"/>
                  </a:lnTo>
                  <a:lnTo>
                    <a:pt x="15227" y="7374"/>
                  </a:lnTo>
                  <a:lnTo>
                    <a:pt x="14355" y="7113"/>
                  </a:lnTo>
                  <a:lnTo>
                    <a:pt x="13349" y="6940"/>
                  </a:lnTo>
                  <a:lnTo>
                    <a:pt x="11672" y="6766"/>
                  </a:lnTo>
                  <a:lnTo>
                    <a:pt x="11068" y="5639"/>
                  </a:lnTo>
                  <a:lnTo>
                    <a:pt x="10465" y="4598"/>
                  </a:lnTo>
                  <a:lnTo>
                    <a:pt x="9660" y="4598"/>
                  </a:lnTo>
                  <a:lnTo>
                    <a:pt x="8788" y="5205"/>
                  </a:lnTo>
                  <a:lnTo>
                    <a:pt x="7983" y="4945"/>
                  </a:lnTo>
                  <a:lnTo>
                    <a:pt x="7312" y="3557"/>
                  </a:lnTo>
                  <a:lnTo>
                    <a:pt x="6574" y="2776"/>
                  </a:lnTo>
                  <a:lnTo>
                    <a:pt x="6238" y="2689"/>
                  </a:lnTo>
                  <a:lnTo>
                    <a:pt x="5098" y="781"/>
                  </a:lnTo>
                  <a:lnTo>
                    <a:pt x="4494" y="0"/>
                  </a:lnTo>
                  <a:lnTo>
                    <a:pt x="3019" y="87"/>
                  </a:lnTo>
                  <a:lnTo>
                    <a:pt x="2348" y="1561"/>
                  </a:lnTo>
                  <a:lnTo>
                    <a:pt x="2415" y="2516"/>
                  </a:lnTo>
                  <a:lnTo>
                    <a:pt x="2952" y="3296"/>
                  </a:lnTo>
                  <a:lnTo>
                    <a:pt x="3287" y="3730"/>
                  </a:lnTo>
                  <a:lnTo>
                    <a:pt x="4092" y="3990"/>
                  </a:lnTo>
                  <a:lnTo>
                    <a:pt x="4561" y="4424"/>
                  </a:lnTo>
                  <a:lnTo>
                    <a:pt x="4494" y="5031"/>
                  </a:lnTo>
                  <a:lnTo>
                    <a:pt x="2952" y="7287"/>
                  </a:lnTo>
                  <a:lnTo>
                    <a:pt x="3019" y="8935"/>
                  </a:lnTo>
                  <a:lnTo>
                    <a:pt x="3958" y="10930"/>
                  </a:lnTo>
                  <a:lnTo>
                    <a:pt x="4696" y="12318"/>
                  </a:lnTo>
                  <a:lnTo>
                    <a:pt x="3757" y="13879"/>
                  </a:lnTo>
                  <a:lnTo>
                    <a:pt x="2281" y="13099"/>
                  </a:lnTo>
                  <a:lnTo>
                    <a:pt x="1409" y="14747"/>
                  </a:lnTo>
                  <a:lnTo>
                    <a:pt x="537" y="15354"/>
                  </a:lnTo>
                  <a:lnTo>
                    <a:pt x="134" y="16655"/>
                  </a:lnTo>
                  <a:lnTo>
                    <a:pt x="0" y="20386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39" name="Shape 1325">
              <a:extLst>
                <a:ext uri="{FF2B5EF4-FFF2-40B4-BE49-F238E27FC236}">
                  <a16:creationId xmlns:a16="http://schemas.microsoft.com/office/drawing/2014/main" xmlns="" id="{12C68F10-1844-4E35-8DDE-C7331D4D40BB}"/>
                </a:ext>
              </a:extLst>
            </p:cNvPr>
            <p:cNvSpPr/>
            <p:nvPr/>
          </p:nvSpPr>
          <p:spPr>
            <a:xfrm rot="21420000">
              <a:off x="7090719" y="3330708"/>
              <a:ext cx="701718" cy="10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7" y="7799"/>
                  </a:moveTo>
                  <a:lnTo>
                    <a:pt x="9892" y="9264"/>
                  </a:lnTo>
                  <a:lnTo>
                    <a:pt x="9622" y="10115"/>
                  </a:lnTo>
                  <a:lnTo>
                    <a:pt x="9421" y="11107"/>
                  </a:lnTo>
                  <a:lnTo>
                    <a:pt x="6998" y="12572"/>
                  </a:lnTo>
                  <a:lnTo>
                    <a:pt x="6729" y="13707"/>
                  </a:lnTo>
                  <a:lnTo>
                    <a:pt x="3836" y="14132"/>
                  </a:lnTo>
                  <a:lnTo>
                    <a:pt x="3297" y="14652"/>
                  </a:lnTo>
                  <a:lnTo>
                    <a:pt x="875" y="14038"/>
                  </a:lnTo>
                  <a:lnTo>
                    <a:pt x="471" y="14038"/>
                  </a:lnTo>
                  <a:lnTo>
                    <a:pt x="202" y="14605"/>
                  </a:lnTo>
                  <a:lnTo>
                    <a:pt x="0" y="14936"/>
                  </a:lnTo>
                  <a:lnTo>
                    <a:pt x="740" y="15503"/>
                  </a:lnTo>
                  <a:lnTo>
                    <a:pt x="1279" y="15456"/>
                  </a:lnTo>
                  <a:lnTo>
                    <a:pt x="1480" y="16259"/>
                  </a:lnTo>
                  <a:lnTo>
                    <a:pt x="1884" y="16684"/>
                  </a:lnTo>
                  <a:lnTo>
                    <a:pt x="2624" y="16495"/>
                  </a:lnTo>
                  <a:lnTo>
                    <a:pt x="3095" y="16259"/>
                  </a:lnTo>
                  <a:lnTo>
                    <a:pt x="3768" y="16259"/>
                  </a:lnTo>
                  <a:lnTo>
                    <a:pt x="4037" y="18102"/>
                  </a:lnTo>
                  <a:lnTo>
                    <a:pt x="4845" y="18528"/>
                  </a:lnTo>
                  <a:lnTo>
                    <a:pt x="5114" y="19189"/>
                  </a:lnTo>
                  <a:lnTo>
                    <a:pt x="6258" y="19709"/>
                  </a:lnTo>
                  <a:lnTo>
                    <a:pt x="7200" y="20560"/>
                  </a:lnTo>
                  <a:lnTo>
                    <a:pt x="7940" y="20938"/>
                  </a:lnTo>
                  <a:lnTo>
                    <a:pt x="8680" y="21458"/>
                  </a:lnTo>
                  <a:lnTo>
                    <a:pt x="9017" y="21600"/>
                  </a:lnTo>
                  <a:lnTo>
                    <a:pt x="9824" y="21364"/>
                  </a:lnTo>
                  <a:lnTo>
                    <a:pt x="10093" y="20844"/>
                  </a:lnTo>
                  <a:lnTo>
                    <a:pt x="11103" y="20513"/>
                  </a:lnTo>
                  <a:lnTo>
                    <a:pt x="11708" y="20513"/>
                  </a:lnTo>
                  <a:lnTo>
                    <a:pt x="12381" y="20749"/>
                  </a:lnTo>
                  <a:lnTo>
                    <a:pt x="13054" y="21316"/>
                  </a:lnTo>
                  <a:lnTo>
                    <a:pt x="13054" y="21316"/>
                  </a:lnTo>
                  <a:lnTo>
                    <a:pt x="14467" y="20513"/>
                  </a:lnTo>
                  <a:lnTo>
                    <a:pt x="15477" y="20513"/>
                  </a:lnTo>
                  <a:lnTo>
                    <a:pt x="16553" y="20088"/>
                  </a:lnTo>
                  <a:lnTo>
                    <a:pt x="16486" y="19142"/>
                  </a:lnTo>
                  <a:lnTo>
                    <a:pt x="16351" y="18811"/>
                  </a:lnTo>
                  <a:lnTo>
                    <a:pt x="16486" y="17913"/>
                  </a:lnTo>
                  <a:lnTo>
                    <a:pt x="16419" y="16732"/>
                  </a:lnTo>
                  <a:lnTo>
                    <a:pt x="16217" y="16117"/>
                  </a:lnTo>
                  <a:lnTo>
                    <a:pt x="15342" y="15456"/>
                  </a:lnTo>
                  <a:lnTo>
                    <a:pt x="14871" y="15125"/>
                  </a:lnTo>
                  <a:lnTo>
                    <a:pt x="15006" y="14747"/>
                  </a:lnTo>
                  <a:lnTo>
                    <a:pt x="14871" y="14416"/>
                  </a:lnTo>
                  <a:lnTo>
                    <a:pt x="14669" y="13896"/>
                  </a:lnTo>
                  <a:lnTo>
                    <a:pt x="15006" y="13376"/>
                  </a:lnTo>
                  <a:lnTo>
                    <a:pt x="15342" y="13092"/>
                  </a:lnTo>
                  <a:lnTo>
                    <a:pt x="14938" y="12714"/>
                  </a:lnTo>
                  <a:lnTo>
                    <a:pt x="14669" y="12242"/>
                  </a:lnTo>
                  <a:lnTo>
                    <a:pt x="14198" y="12147"/>
                  </a:lnTo>
                  <a:lnTo>
                    <a:pt x="13794" y="12005"/>
                  </a:lnTo>
                  <a:lnTo>
                    <a:pt x="13593" y="12053"/>
                  </a:lnTo>
                  <a:lnTo>
                    <a:pt x="13121" y="11060"/>
                  </a:lnTo>
                  <a:lnTo>
                    <a:pt x="12718" y="10729"/>
                  </a:lnTo>
                  <a:lnTo>
                    <a:pt x="12583" y="9784"/>
                  </a:lnTo>
                  <a:lnTo>
                    <a:pt x="13121" y="9406"/>
                  </a:lnTo>
                  <a:lnTo>
                    <a:pt x="13458" y="8697"/>
                  </a:lnTo>
                  <a:lnTo>
                    <a:pt x="14938" y="8508"/>
                  </a:lnTo>
                  <a:lnTo>
                    <a:pt x="15746" y="8460"/>
                  </a:lnTo>
                  <a:lnTo>
                    <a:pt x="15813" y="7846"/>
                  </a:lnTo>
                  <a:lnTo>
                    <a:pt x="15275" y="7232"/>
                  </a:lnTo>
                  <a:lnTo>
                    <a:pt x="14736" y="7232"/>
                  </a:lnTo>
                  <a:lnTo>
                    <a:pt x="14064" y="6664"/>
                  </a:lnTo>
                  <a:lnTo>
                    <a:pt x="13054" y="6428"/>
                  </a:lnTo>
                  <a:lnTo>
                    <a:pt x="12247" y="6333"/>
                  </a:lnTo>
                  <a:lnTo>
                    <a:pt x="12583" y="5530"/>
                  </a:lnTo>
                  <a:lnTo>
                    <a:pt x="12516" y="4963"/>
                  </a:lnTo>
                  <a:lnTo>
                    <a:pt x="12920" y="4018"/>
                  </a:lnTo>
                  <a:lnTo>
                    <a:pt x="14131" y="3970"/>
                  </a:lnTo>
                  <a:lnTo>
                    <a:pt x="15006" y="4301"/>
                  </a:lnTo>
                  <a:lnTo>
                    <a:pt x="16351" y="4632"/>
                  </a:lnTo>
                  <a:lnTo>
                    <a:pt x="17092" y="5010"/>
                  </a:lnTo>
                  <a:lnTo>
                    <a:pt x="17361" y="5388"/>
                  </a:lnTo>
                  <a:lnTo>
                    <a:pt x="17697" y="5577"/>
                  </a:lnTo>
                  <a:lnTo>
                    <a:pt x="18370" y="5388"/>
                  </a:lnTo>
                  <a:lnTo>
                    <a:pt x="18976" y="5152"/>
                  </a:lnTo>
                  <a:lnTo>
                    <a:pt x="19312" y="4585"/>
                  </a:lnTo>
                  <a:lnTo>
                    <a:pt x="19716" y="4065"/>
                  </a:lnTo>
                  <a:lnTo>
                    <a:pt x="20254" y="3309"/>
                  </a:lnTo>
                  <a:lnTo>
                    <a:pt x="20321" y="2978"/>
                  </a:lnTo>
                  <a:lnTo>
                    <a:pt x="21196" y="2789"/>
                  </a:lnTo>
                  <a:lnTo>
                    <a:pt x="21600" y="2363"/>
                  </a:lnTo>
                  <a:lnTo>
                    <a:pt x="21465" y="2032"/>
                  </a:lnTo>
                  <a:lnTo>
                    <a:pt x="20591" y="1985"/>
                  </a:lnTo>
                  <a:lnTo>
                    <a:pt x="19918" y="2127"/>
                  </a:lnTo>
                  <a:lnTo>
                    <a:pt x="19649" y="2505"/>
                  </a:lnTo>
                  <a:lnTo>
                    <a:pt x="18707" y="2411"/>
                  </a:lnTo>
                  <a:lnTo>
                    <a:pt x="17899" y="2269"/>
                  </a:lnTo>
                  <a:lnTo>
                    <a:pt x="17024" y="2032"/>
                  </a:lnTo>
                  <a:lnTo>
                    <a:pt x="16419" y="1654"/>
                  </a:lnTo>
                  <a:lnTo>
                    <a:pt x="16082" y="993"/>
                  </a:lnTo>
                  <a:lnTo>
                    <a:pt x="15813" y="331"/>
                  </a:lnTo>
                  <a:lnTo>
                    <a:pt x="15544" y="0"/>
                  </a:lnTo>
                  <a:lnTo>
                    <a:pt x="15140" y="189"/>
                  </a:lnTo>
                  <a:lnTo>
                    <a:pt x="13593" y="1654"/>
                  </a:lnTo>
                  <a:lnTo>
                    <a:pt x="12247" y="1607"/>
                  </a:lnTo>
                  <a:lnTo>
                    <a:pt x="11708" y="1418"/>
                  </a:lnTo>
                  <a:lnTo>
                    <a:pt x="11439" y="1229"/>
                  </a:lnTo>
                  <a:lnTo>
                    <a:pt x="11641" y="2127"/>
                  </a:lnTo>
                  <a:lnTo>
                    <a:pt x="11910" y="2600"/>
                  </a:lnTo>
                  <a:lnTo>
                    <a:pt x="11910" y="3167"/>
                  </a:lnTo>
                  <a:lnTo>
                    <a:pt x="11641" y="3592"/>
                  </a:lnTo>
                  <a:lnTo>
                    <a:pt x="10834" y="3828"/>
                  </a:lnTo>
                  <a:lnTo>
                    <a:pt x="10968" y="4396"/>
                  </a:lnTo>
                  <a:lnTo>
                    <a:pt x="10901" y="4726"/>
                  </a:lnTo>
                  <a:lnTo>
                    <a:pt x="10632" y="5057"/>
                  </a:lnTo>
                  <a:lnTo>
                    <a:pt x="9892" y="5246"/>
                  </a:lnTo>
                  <a:lnTo>
                    <a:pt x="9824" y="5814"/>
                  </a:lnTo>
                  <a:lnTo>
                    <a:pt x="9824" y="5814"/>
                  </a:lnTo>
                  <a:lnTo>
                    <a:pt x="10901" y="6239"/>
                  </a:lnTo>
                  <a:lnTo>
                    <a:pt x="10901" y="7137"/>
                  </a:lnTo>
                  <a:lnTo>
                    <a:pt x="9017" y="779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40" name="Shape 1329">
              <a:extLst>
                <a:ext uri="{FF2B5EF4-FFF2-40B4-BE49-F238E27FC236}">
                  <a16:creationId xmlns:a16="http://schemas.microsoft.com/office/drawing/2014/main" xmlns="" id="{BF9E1B8A-6C3D-4C69-839B-CA57EA9AEC84}"/>
                </a:ext>
              </a:extLst>
            </p:cNvPr>
            <p:cNvSpPr/>
            <p:nvPr/>
          </p:nvSpPr>
          <p:spPr>
            <a:xfrm rot="21420000">
              <a:off x="4594651" y="2919291"/>
              <a:ext cx="1278169" cy="125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4" y="0"/>
                  </a:moveTo>
                  <a:lnTo>
                    <a:pt x="11565" y="439"/>
                  </a:lnTo>
                  <a:lnTo>
                    <a:pt x="10744" y="479"/>
                  </a:lnTo>
                  <a:lnTo>
                    <a:pt x="9961" y="1238"/>
                  </a:lnTo>
                  <a:lnTo>
                    <a:pt x="9923" y="1916"/>
                  </a:lnTo>
                  <a:lnTo>
                    <a:pt x="8804" y="3194"/>
                  </a:lnTo>
                  <a:lnTo>
                    <a:pt x="8133" y="3593"/>
                  </a:lnTo>
                  <a:lnTo>
                    <a:pt x="7610" y="4232"/>
                  </a:lnTo>
                  <a:lnTo>
                    <a:pt x="7237" y="4591"/>
                  </a:lnTo>
                  <a:lnTo>
                    <a:pt x="6640" y="5590"/>
                  </a:lnTo>
                  <a:lnTo>
                    <a:pt x="5932" y="5989"/>
                  </a:lnTo>
                  <a:lnTo>
                    <a:pt x="4589" y="6308"/>
                  </a:lnTo>
                  <a:lnTo>
                    <a:pt x="4141" y="6268"/>
                  </a:lnTo>
                  <a:lnTo>
                    <a:pt x="3768" y="6029"/>
                  </a:lnTo>
                  <a:lnTo>
                    <a:pt x="3544" y="5669"/>
                  </a:lnTo>
                  <a:lnTo>
                    <a:pt x="3432" y="5230"/>
                  </a:lnTo>
                  <a:lnTo>
                    <a:pt x="3208" y="5190"/>
                  </a:lnTo>
                  <a:lnTo>
                    <a:pt x="2947" y="5111"/>
                  </a:lnTo>
                  <a:lnTo>
                    <a:pt x="2723" y="5071"/>
                  </a:lnTo>
                  <a:lnTo>
                    <a:pt x="2015" y="5909"/>
                  </a:lnTo>
                  <a:lnTo>
                    <a:pt x="1530" y="6228"/>
                  </a:lnTo>
                  <a:lnTo>
                    <a:pt x="1268" y="6548"/>
                  </a:lnTo>
                  <a:lnTo>
                    <a:pt x="1045" y="7306"/>
                  </a:lnTo>
                  <a:lnTo>
                    <a:pt x="858" y="7506"/>
                  </a:lnTo>
                  <a:lnTo>
                    <a:pt x="149" y="7826"/>
                  </a:lnTo>
                  <a:lnTo>
                    <a:pt x="37" y="8065"/>
                  </a:lnTo>
                  <a:lnTo>
                    <a:pt x="75" y="8943"/>
                  </a:lnTo>
                  <a:lnTo>
                    <a:pt x="0" y="9143"/>
                  </a:lnTo>
                  <a:lnTo>
                    <a:pt x="1156" y="9862"/>
                  </a:lnTo>
                  <a:lnTo>
                    <a:pt x="1418" y="10540"/>
                  </a:lnTo>
                  <a:lnTo>
                    <a:pt x="1306" y="10980"/>
                  </a:lnTo>
                  <a:lnTo>
                    <a:pt x="1156" y="11698"/>
                  </a:lnTo>
                  <a:lnTo>
                    <a:pt x="1231" y="12177"/>
                  </a:lnTo>
                  <a:lnTo>
                    <a:pt x="1492" y="12377"/>
                  </a:lnTo>
                  <a:lnTo>
                    <a:pt x="1828" y="12337"/>
                  </a:lnTo>
                  <a:lnTo>
                    <a:pt x="1940" y="12776"/>
                  </a:lnTo>
                  <a:lnTo>
                    <a:pt x="1977" y="13136"/>
                  </a:lnTo>
                  <a:lnTo>
                    <a:pt x="2388" y="13615"/>
                  </a:lnTo>
                  <a:lnTo>
                    <a:pt x="2574" y="13814"/>
                  </a:lnTo>
                  <a:lnTo>
                    <a:pt x="2723" y="14254"/>
                  </a:lnTo>
                  <a:lnTo>
                    <a:pt x="2649" y="14733"/>
                  </a:lnTo>
                  <a:lnTo>
                    <a:pt x="2761" y="15052"/>
                  </a:lnTo>
                  <a:lnTo>
                    <a:pt x="3134" y="15372"/>
                  </a:lnTo>
                  <a:lnTo>
                    <a:pt x="3544" y="15372"/>
                  </a:lnTo>
                  <a:lnTo>
                    <a:pt x="4701" y="15451"/>
                  </a:lnTo>
                  <a:lnTo>
                    <a:pt x="6193" y="15970"/>
                  </a:lnTo>
                  <a:lnTo>
                    <a:pt x="6491" y="16569"/>
                  </a:lnTo>
                  <a:lnTo>
                    <a:pt x="6827" y="16649"/>
                  </a:lnTo>
                  <a:lnTo>
                    <a:pt x="7275" y="16689"/>
                  </a:lnTo>
                  <a:lnTo>
                    <a:pt x="7946" y="17208"/>
                  </a:lnTo>
                  <a:lnTo>
                    <a:pt x="8170" y="17927"/>
                  </a:lnTo>
                  <a:lnTo>
                    <a:pt x="8543" y="18566"/>
                  </a:lnTo>
                  <a:lnTo>
                    <a:pt x="8991" y="18805"/>
                  </a:lnTo>
                  <a:lnTo>
                    <a:pt x="9177" y="18965"/>
                  </a:lnTo>
                  <a:lnTo>
                    <a:pt x="9364" y="19803"/>
                  </a:lnTo>
                  <a:lnTo>
                    <a:pt x="9923" y="20961"/>
                  </a:lnTo>
                  <a:lnTo>
                    <a:pt x="10856" y="21440"/>
                  </a:lnTo>
                  <a:lnTo>
                    <a:pt x="11416" y="21600"/>
                  </a:lnTo>
                  <a:lnTo>
                    <a:pt x="12087" y="21281"/>
                  </a:lnTo>
                  <a:lnTo>
                    <a:pt x="12087" y="20722"/>
                  </a:lnTo>
                  <a:lnTo>
                    <a:pt x="12460" y="20282"/>
                  </a:lnTo>
                  <a:cubicBezTo>
                    <a:pt x="12460" y="20296"/>
                    <a:pt x="12460" y="20309"/>
                    <a:pt x="12460" y="20322"/>
                  </a:cubicBezTo>
                  <a:lnTo>
                    <a:pt x="12684" y="20083"/>
                  </a:lnTo>
                  <a:lnTo>
                    <a:pt x="12908" y="19244"/>
                  </a:lnTo>
                  <a:lnTo>
                    <a:pt x="13057" y="18206"/>
                  </a:lnTo>
                  <a:lnTo>
                    <a:pt x="12497" y="17767"/>
                  </a:lnTo>
                  <a:lnTo>
                    <a:pt x="12385" y="17408"/>
                  </a:lnTo>
                  <a:lnTo>
                    <a:pt x="12385" y="17128"/>
                  </a:lnTo>
                  <a:lnTo>
                    <a:pt x="13244" y="15970"/>
                  </a:lnTo>
                  <a:lnTo>
                    <a:pt x="13244" y="15970"/>
                  </a:lnTo>
                  <a:lnTo>
                    <a:pt x="13915" y="16210"/>
                  </a:lnTo>
                  <a:lnTo>
                    <a:pt x="14213" y="16450"/>
                  </a:lnTo>
                  <a:lnTo>
                    <a:pt x="14698" y="16609"/>
                  </a:lnTo>
                  <a:lnTo>
                    <a:pt x="15109" y="16529"/>
                  </a:lnTo>
                  <a:lnTo>
                    <a:pt x="15445" y="16529"/>
                  </a:lnTo>
                  <a:lnTo>
                    <a:pt x="15594" y="16689"/>
                  </a:lnTo>
                  <a:lnTo>
                    <a:pt x="15333" y="16969"/>
                  </a:lnTo>
                  <a:lnTo>
                    <a:pt x="15183" y="17288"/>
                  </a:lnTo>
                  <a:lnTo>
                    <a:pt x="14960" y="17687"/>
                  </a:lnTo>
                  <a:lnTo>
                    <a:pt x="14885" y="18166"/>
                  </a:lnTo>
                  <a:lnTo>
                    <a:pt x="15072" y="18566"/>
                  </a:lnTo>
                  <a:lnTo>
                    <a:pt x="15407" y="18965"/>
                  </a:lnTo>
                  <a:lnTo>
                    <a:pt x="15706" y="19005"/>
                  </a:lnTo>
                  <a:lnTo>
                    <a:pt x="16116" y="18885"/>
                  </a:lnTo>
                  <a:lnTo>
                    <a:pt x="16153" y="18406"/>
                  </a:lnTo>
                  <a:lnTo>
                    <a:pt x="16564" y="18206"/>
                  </a:lnTo>
                  <a:lnTo>
                    <a:pt x="16862" y="18406"/>
                  </a:lnTo>
                  <a:lnTo>
                    <a:pt x="17235" y="18566"/>
                  </a:lnTo>
                  <a:lnTo>
                    <a:pt x="17608" y="18805"/>
                  </a:lnTo>
                  <a:lnTo>
                    <a:pt x="17907" y="18845"/>
                  </a:lnTo>
                  <a:lnTo>
                    <a:pt x="18131" y="18645"/>
                  </a:lnTo>
                  <a:lnTo>
                    <a:pt x="18168" y="18206"/>
                  </a:lnTo>
                  <a:lnTo>
                    <a:pt x="18280" y="17647"/>
                  </a:lnTo>
                  <a:lnTo>
                    <a:pt x="18765" y="17048"/>
                  </a:lnTo>
                  <a:cubicBezTo>
                    <a:pt x="18752" y="16702"/>
                    <a:pt x="18740" y="16356"/>
                    <a:pt x="18727" y="16010"/>
                  </a:cubicBezTo>
                  <a:lnTo>
                    <a:pt x="18951" y="15851"/>
                  </a:lnTo>
                  <a:lnTo>
                    <a:pt x="19362" y="15851"/>
                  </a:lnTo>
                  <a:lnTo>
                    <a:pt x="19362" y="15611"/>
                  </a:lnTo>
                  <a:lnTo>
                    <a:pt x="18989" y="15292"/>
                  </a:lnTo>
                  <a:lnTo>
                    <a:pt x="18727" y="14773"/>
                  </a:lnTo>
                  <a:lnTo>
                    <a:pt x="18131" y="14613"/>
                  </a:lnTo>
                  <a:lnTo>
                    <a:pt x="17534" y="14413"/>
                  </a:lnTo>
                  <a:lnTo>
                    <a:pt x="17534" y="13934"/>
                  </a:lnTo>
                  <a:lnTo>
                    <a:pt x="17795" y="13535"/>
                  </a:lnTo>
                  <a:lnTo>
                    <a:pt x="18765" y="12736"/>
                  </a:lnTo>
                  <a:lnTo>
                    <a:pt x="19548" y="12776"/>
                  </a:lnTo>
                  <a:lnTo>
                    <a:pt x="20033" y="12776"/>
                  </a:lnTo>
                  <a:lnTo>
                    <a:pt x="19921" y="12337"/>
                  </a:lnTo>
                  <a:lnTo>
                    <a:pt x="21600" y="11379"/>
                  </a:lnTo>
                  <a:lnTo>
                    <a:pt x="20854" y="9263"/>
                  </a:lnTo>
                  <a:lnTo>
                    <a:pt x="20033" y="8624"/>
                  </a:lnTo>
                  <a:lnTo>
                    <a:pt x="19623" y="7227"/>
                  </a:lnTo>
                  <a:lnTo>
                    <a:pt x="18504" y="7227"/>
                  </a:lnTo>
                  <a:lnTo>
                    <a:pt x="18280" y="6628"/>
                  </a:lnTo>
                  <a:lnTo>
                    <a:pt x="17347" y="7067"/>
                  </a:lnTo>
                  <a:lnTo>
                    <a:pt x="16526" y="6947"/>
                  </a:lnTo>
                  <a:lnTo>
                    <a:pt x="16116" y="6228"/>
                  </a:lnTo>
                  <a:lnTo>
                    <a:pt x="16041" y="4831"/>
                  </a:lnTo>
                  <a:lnTo>
                    <a:pt x="15855" y="4512"/>
                  </a:lnTo>
                  <a:lnTo>
                    <a:pt x="15855" y="3553"/>
                  </a:lnTo>
                  <a:lnTo>
                    <a:pt x="15034" y="3194"/>
                  </a:lnTo>
                  <a:lnTo>
                    <a:pt x="14325" y="1877"/>
                  </a:lnTo>
                  <a:lnTo>
                    <a:pt x="13393" y="1278"/>
                  </a:lnTo>
                  <a:lnTo>
                    <a:pt x="13691" y="279"/>
                  </a:lnTo>
                  <a:lnTo>
                    <a:pt x="1227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41" name="Shape 1332">
              <a:extLst>
                <a:ext uri="{FF2B5EF4-FFF2-40B4-BE49-F238E27FC236}">
                  <a16:creationId xmlns:a16="http://schemas.microsoft.com/office/drawing/2014/main" xmlns="" id="{17D448B5-AE3E-420A-B428-E86F2A04C425}"/>
                </a:ext>
              </a:extLst>
            </p:cNvPr>
            <p:cNvSpPr/>
            <p:nvPr/>
          </p:nvSpPr>
          <p:spPr>
            <a:xfrm rot="21420000">
              <a:off x="5176834" y="4963757"/>
              <a:ext cx="719224" cy="1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97"/>
                  </a:moveTo>
                  <a:lnTo>
                    <a:pt x="591" y="11203"/>
                  </a:lnTo>
                  <a:lnTo>
                    <a:pt x="788" y="12573"/>
                  </a:lnTo>
                  <a:lnTo>
                    <a:pt x="2101" y="13782"/>
                  </a:lnTo>
                  <a:lnTo>
                    <a:pt x="2823" y="15555"/>
                  </a:lnTo>
                  <a:lnTo>
                    <a:pt x="3217" y="16039"/>
                  </a:lnTo>
                  <a:lnTo>
                    <a:pt x="3611" y="16845"/>
                  </a:lnTo>
                  <a:lnTo>
                    <a:pt x="4136" y="17328"/>
                  </a:lnTo>
                  <a:lnTo>
                    <a:pt x="4399" y="17651"/>
                  </a:lnTo>
                  <a:lnTo>
                    <a:pt x="5449" y="18094"/>
                  </a:lnTo>
                  <a:lnTo>
                    <a:pt x="6762" y="18457"/>
                  </a:lnTo>
                  <a:lnTo>
                    <a:pt x="7288" y="19142"/>
                  </a:lnTo>
                  <a:lnTo>
                    <a:pt x="8141" y="19706"/>
                  </a:lnTo>
                  <a:lnTo>
                    <a:pt x="10636" y="20310"/>
                  </a:lnTo>
                  <a:lnTo>
                    <a:pt x="11161" y="21600"/>
                  </a:lnTo>
                  <a:lnTo>
                    <a:pt x="11489" y="20512"/>
                  </a:lnTo>
                  <a:lnTo>
                    <a:pt x="12934" y="19988"/>
                  </a:lnTo>
                  <a:lnTo>
                    <a:pt x="15297" y="20351"/>
                  </a:lnTo>
                  <a:lnTo>
                    <a:pt x="16348" y="19061"/>
                  </a:lnTo>
                  <a:lnTo>
                    <a:pt x="16676" y="18376"/>
                  </a:lnTo>
                  <a:lnTo>
                    <a:pt x="16151" y="17530"/>
                  </a:lnTo>
                  <a:lnTo>
                    <a:pt x="16742" y="17288"/>
                  </a:lnTo>
                  <a:lnTo>
                    <a:pt x="17792" y="17207"/>
                  </a:lnTo>
                  <a:lnTo>
                    <a:pt x="18908" y="16885"/>
                  </a:lnTo>
                  <a:lnTo>
                    <a:pt x="19762" y="16966"/>
                  </a:lnTo>
                  <a:lnTo>
                    <a:pt x="20353" y="16402"/>
                  </a:lnTo>
                  <a:lnTo>
                    <a:pt x="21600" y="15797"/>
                  </a:lnTo>
                  <a:lnTo>
                    <a:pt x="21403" y="15354"/>
                  </a:lnTo>
                  <a:lnTo>
                    <a:pt x="20747" y="15031"/>
                  </a:lnTo>
                  <a:lnTo>
                    <a:pt x="20747" y="14628"/>
                  </a:lnTo>
                  <a:lnTo>
                    <a:pt x="20090" y="14427"/>
                  </a:lnTo>
                  <a:lnTo>
                    <a:pt x="19630" y="13581"/>
                  </a:lnTo>
                  <a:lnTo>
                    <a:pt x="18974" y="13782"/>
                  </a:lnTo>
                  <a:lnTo>
                    <a:pt x="18186" y="13782"/>
                  </a:lnTo>
                  <a:lnTo>
                    <a:pt x="17858" y="14346"/>
                  </a:lnTo>
                  <a:lnTo>
                    <a:pt x="17201" y="14346"/>
                  </a:lnTo>
                  <a:lnTo>
                    <a:pt x="15888" y="14024"/>
                  </a:lnTo>
                  <a:lnTo>
                    <a:pt x="15297" y="13822"/>
                  </a:lnTo>
                  <a:lnTo>
                    <a:pt x="15100" y="13258"/>
                  </a:lnTo>
                  <a:lnTo>
                    <a:pt x="15494" y="12775"/>
                  </a:lnTo>
                  <a:lnTo>
                    <a:pt x="14706" y="12412"/>
                  </a:lnTo>
                  <a:lnTo>
                    <a:pt x="14050" y="12049"/>
                  </a:lnTo>
                  <a:lnTo>
                    <a:pt x="13065" y="12049"/>
                  </a:lnTo>
                  <a:lnTo>
                    <a:pt x="12015" y="12049"/>
                  </a:lnTo>
                  <a:lnTo>
                    <a:pt x="12080" y="11324"/>
                  </a:lnTo>
                  <a:lnTo>
                    <a:pt x="11818" y="10881"/>
                  </a:lnTo>
                  <a:lnTo>
                    <a:pt x="11686" y="10276"/>
                  </a:lnTo>
                  <a:lnTo>
                    <a:pt x="11752" y="9793"/>
                  </a:lnTo>
                  <a:lnTo>
                    <a:pt x="12146" y="9591"/>
                  </a:lnTo>
                  <a:lnTo>
                    <a:pt x="12409" y="9067"/>
                  </a:lnTo>
                  <a:lnTo>
                    <a:pt x="12605" y="8785"/>
                  </a:lnTo>
                  <a:lnTo>
                    <a:pt x="13262" y="8906"/>
                  </a:lnTo>
                  <a:lnTo>
                    <a:pt x="13656" y="9752"/>
                  </a:lnTo>
                  <a:lnTo>
                    <a:pt x="13984" y="9833"/>
                  </a:lnTo>
                  <a:lnTo>
                    <a:pt x="14509" y="9873"/>
                  </a:lnTo>
                  <a:lnTo>
                    <a:pt x="15297" y="9873"/>
                  </a:lnTo>
                  <a:lnTo>
                    <a:pt x="15363" y="9269"/>
                  </a:lnTo>
                  <a:lnTo>
                    <a:pt x="15035" y="8503"/>
                  </a:lnTo>
                  <a:lnTo>
                    <a:pt x="15035" y="8060"/>
                  </a:lnTo>
                  <a:lnTo>
                    <a:pt x="16019" y="7697"/>
                  </a:lnTo>
                  <a:lnTo>
                    <a:pt x="16676" y="7375"/>
                  </a:lnTo>
                  <a:lnTo>
                    <a:pt x="17661" y="7012"/>
                  </a:lnTo>
                  <a:lnTo>
                    <a:pt x="17792" y="6690"/>
                  </a:lnTo>
                  <a:lnTo>
                    <a:pt x="17464" y="6287"/>
                  </a:lnTo>
                  <a:lnTo>
                    <a:pt x="16939" y="6246"/>
                  </a:lnTo>
                  <a:lnTo>
                    <a:pt x="16807" y="6206"/>
                  </a:lnTo>
                  <a:lnTo>
                    <a:pt x="16479" y="6045"/>
                  </a:lnTo>
                  <a:lnTo>
                    <a:pt x="16873" y="5843"/>
                  </a:lnTo>
                  <a:lnTo>
                    <a:pt x="17989" y="5360"/>
                  </a:lnTo>
                  <a:lnTo>
                    <a:pt x="18711" y="4473"/>
                  </a:lnTo>
                  <a:lnTo>
                    <a:pt x="18383" y="4110"/>
                  </a:lnTo>
                  <a:lnTo>
                    <a:pt x="17595" y="3707"/>
                  </a:lnTo>
                  <a:lnTo>
                    <a:pt x="17726" y="3063"/>
                  </a:lnTo>
                  <a:lnTo>
                    <a:pt x="18580" y="2901"/>
                  </a:lnTo>
                  <a:lnTo>
                    <a:pt x="19302" y="2418"/>
                  </a:lnTo>
                  <a:lnTo>
                    <a:pt x="19302" y="1894"/>
                  </a:lnTo>
                  <a:lnTo>
                    <a:pt x="18383" y="1813"/>
                  </a:lnTo>
                  <a:lnTo>
                    <a:pt x="17792" y="1733"/>
                  </a:lnTo>
                  <a:lnTo>
                    <a:pt x="17792" y="1733"/>
                  </a:lnTo>
                  <a:lnTo>
                    <a:pt x="18711" y="1169"/>
                  </a:lnTo>
                  <a:lnTo>
                    <a:pt x="18908" y="685"/>
                  </a:lnTo>
                  <a:lnTo>
                    <a:pt x="18711" y="363"/>
                  </a:lnTo>
                  <a:lnTo>
                    <a:pt x="19171" y="40"/>
                  </a:lnTo>
                  <a:lnTo>
                    <a:pt x="17333" y="0"/>
                  </a:lnTo>
                  <a:lnTo>
                    <a:pt x="15232" y="887"/>
                  </a:lnTo>
                  <a:lnTo>
                    <a:pt x="14838" y="1531"/>
                  </a:lnTo>
                  <a:lnTo>
                    <a:pt x="12277" y="2136"/>
                  </a:lnTo>
                  <a:lnTo>
                    <a:pt x="10964" y="2700"/>
                  </a:lnTo>
                  <a:lnTo>
                    <a:pt x="10373" y="3224"/>
                  </a:lnTo>
                  <a:lnTo>
                    <a:pt x="9651" y="2378"/>
                  </a:lnTo>
                  <a:lnTo>
                    <a:pt x="8732" y="2378"/>
                  </a:lnTo>
                  <a:lnTo>
                    <a:pt x="8404" y="2821"/>
                  </a:lnTo>
                  <a:lnTo>
                    <a:pt x="7747" y="3909"/>
                  </a:lnTo>
                  <a:lnTo>
                    <a:pt x="4267" y="3788"/>
                  </a:lnTo>
                  <a:lnTo>
                    <a:pt x="3874" y="4151"/>
                  </a:lnTo>
                  <a:lnTo>
                    <a:pt x="3808" y="4755"/>
                  </a:lnTo>
                  <a:lnTo>
                    <a:pt x="1838" y="5239"/>
                  </a:lnTo>
                  <a:lnTo>
                    <a:pt x="1510" y="5481"/>
                  </a:lnTo>
                  <a:lnTo>
                    <a:pt x="1838" y="6448"/>
                  </a:lnTo>
                  <a:lnTo>
                    <a:pt x="525" y="7173"/>
                  </a:lnTo>
                  <a:lnTo>
                    <a:pt x="722" y="8302"/>
                  </a:lnTo>
                  <a:lnTo>
                    <a:pt x="919" y="9390"/>
                  </a:lnTo>
                  <a:lnTo>
                    <a:pt x="0" y="10397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42" name="Shape 1333">
              <a:extLst>
                <a:ext uri="{FF2B5EF4-FFF2-40B4-BE49-F238E27FC236}">
                  <a16:creationId xmlns:a16="http://schemas.microsoft.com/office/drawing/2014/main" xmlns="" id="{F830C3CE-469C-4F72-95C6-ED381367BBA3}"/>
                </a:ext>
              </a:extLst>
            </p:cNvPr>
            <p:cNvSpPr/>
            <p:nvPr/>
          </p:nvSpPr>
          <p:spPr>
            <a:xfrm rot="21420000">
              <a:off x="4981842" y="4290601"/>
              <a:ext cx="1347998" cy="112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6" y="5272"/>
                  </a:moveTo>
                  <a:lnTo>
                    <a:pt x="281" y="6803"/>
                  </a:lnTo>
                  <a:lnTo>
                    <a:pt x="281" y="7101"/>
                  </a:lnTo>
                  <a:lnTo>
                    <a:pt x="0" y="8206"/>
                  </a:lnTo>
                  <a:lnTo>
                    <a:pt x="105" y="8887"/>
                  </a:lnTo>
                  <a:lnTo>
                    <a:pt x="140" y="9567"/>
                  </a:lnTo>
                  <a:lnTo>
                    <a:pt x="281" y="10417"/>
                  </a:lnTo>
                  <a:lnTo>
                    <a:pt x="351" y="12288"/>
                  </a:lnTo>
                  <a:lnTo>
                    <a:pt x="526" y="13351"/>
                  </a:lnTo>
                  <a:lnTo>
                    <a:pt x="596" y="13904"/>
                  </a:lnTo>
                  <a:lnTo>
                    <a:pt x="701" y="14839"/>
                  </a:lnTo>
                  <a:lnTo>
                    <a:pt x="561" y="16413"/>
                  </a:lnTo>
                  <a:lnTo>
                    <a:pt x="1157" y="18369"/>
                  </a:lnTo>
                  <a:lnTo>
                    <a:pt x="1052" y="19559"/>
                  </a:lnTo>
                  <a:lnTo>
                    <a:pt x="1297" y="20792"/>
                  </a:lnTo>
                  <a:lnTo>
                    <a:pt x="2455" y="21430"/>
                  </a:lnTo>
                  <a:lnTo>
                    <a:pt x="2981" y="21600"/>
                  </a:lnTo>
                  <a:lnTo>
                    <a:pt x="2770" y="20452"/>
                  </a:lnTo>
                  <a:cubicBezTo>
                    <a:pt x="3109" y="20268"/>
                    <a:pt x="3308" y="19828"/>
                    <a:pt x="3577" y="19517"/>
                  </a:cubicBezTo>
                  <a:lnTo>
                    <a:pt x="3506" y="18666"/>
                  </a:lnTo>
                  <a:lnTo>
                    <a:pt x="3401" y="18496"/>
                  </a:lnTo>
                  <a:lnTo>
                    <a:pt x="3717" y="18198"/>
                  </a:lnTo>
                  <a:lnTo>
                    <a:pt x="4629" y="17773"/>
                  </a:lnTo>
                  <a:lnTo>
                    <a:pt x="4594" y="17135"/>
                  </a:lnTo>
                  <a:lnTo>
                    <a:pt x="4804" y="16838"/>
                  </a:lnTo>
                  <a:lnTo>
                    <a:pt x="6662" y="16965"/>
                  </a:lnTo>
                  <a:lnTo>
                    <a:pt x="6838" y="16668"/>
                  </a:lnTo>
                  <a:lnTo>
                    <a:pt x="7013" y="15775"/>
                  </a:lnTo>
                  <a:lnTo>
                    <a:pt x="7188" y="15307"/>
                  </a:lnTo>
                  <a:lnTo>
                    <a:pt x="7749" y="15392"/>
                  </a:lnTo>
                  <a:lnTo>
                    <a:pt x="8030" y="16243"/>
                  </a:lnTo>
                  <a:lnTo>
                    <a:pt x="8345" y="15732"/>
                  </a:lnTo>
                  <a:lnTo>
                    <a:pt x="9152" y="15094"/>
                  </a:lnTo>
                  <a:lnTo>
                    <a:pt x="10449" y="14542"/>
                  </a:lnTo>
                  <a:lnTo>
                    <a:pt x="10555" y="13734"/>
                  </a:lnTo>
                  <a:lnTo>
                    <a:pt x="10940" y="13394"/>
                  </a:lnTo>
                  <a:lnTo>
                    <a:pt x="11571" y="12968"/>
                  </a:lnTo>
                  <a:lnTo>
                    <a:pt x="11782" y="12798"/>
                  </a:lnTo>
                  <a:lnTo>
                    <a:pt x="12693" y="12883"/>
                  </a:lnTo>
                  <a:lnTo>
                    <a:pt x="13009" y="12883"/>
                  </a:lnTo>
                  <a:lnTo>
                    <a:pt x="13149" y="12458"/>
                  </a:lnTo>
                  <a:lnTo>
                    <a:pt x="13149" y="12458"/>
                  </a:lnTo>
                  <a:lnTo>
                    <a:pt x="13570" y="10885"/>
                  </a:lnTo>
                  <a:lnTo>
                    <a:pt x="13395" y="9865"/>
                  </a:lnTo>
                  <a:lnTo>
                    <a:pt x="13675" y="9652"/>
                  </a:lnTo>
                  <a:lnTo>
                    <a:pt x="14342" y="9567"/>
                  </a:lnTo>
                  <a:lnTo>
                    <a:pt x="14938" y="7994"/>
                  </a:lnTo>
                  <a:lnTo>
                    <a:pt x="15288" y="7951"/>
                  </a:lnTo>
                  <a:lnTo>
                    <a:pt x="15814" y="8504"/>
                  </a:lnTo>
                  <a:lnTo>
                    <a:pt x="16375" y="9184"/>
                  </a:lnTo>
                  <a:lnTo>
                    <a:pt x="17252" y="9652"/>
                  </a:lnTo>
                  <a:lnTo>
                    <a:pt x="17953" y="9312"/>
                  </a:lnTo>
                  <a:lnTo>
                    <a:pt x="18339" y="8972"/>
                  </a:lnTo>
                  <a:lnTo>
                    <a:pt x="18830" y="9142"/>
                  </a:lnTo>
                  <a:lnTo>
                    <a:pt x="19075" y="9482"/>
                  </a:lnTo>
                  <a:lnTo>
                    <a:pt x="18760" y="10247"/>
                  </a:lnTo>
                  <a:lnTo>
                    <a:pt x="18935" y="10928"/>
                  </a:lnTo>
                  <a:lnTo>
                    <a:pt x="19145" y="11225"/>
                  </a:lnTo>
                  <a:lnTo>
                    <a:pt x="19461" y="11906"/>
                  </a:lnTo>
                  <a:lnTo>
                    <a:pt x="19847" y="12161"/>
                  </a:lnTo>
                  <a:lnTo>
                    <a:pt x="20197" y="12161"/>
                  </a:lnTo>
                  <a:lnTo>
                    <a:pt x="20268" y="11225"/>
                  </a:lnTo>
                  <a:lnTo>
                    <a:pt x="20548" y="10332"/>
                  </a:lnTo>
                  <a:lnTo>
                    <a:pt x="21004" y="10205"/>
                  </a:lnTo>
                  <a:lnTo>
                    <a:pt x="21600" y="9865"/>
                  </a:lnTo>
                  <a:lnTo>
                    <a:pt x="21249" y="9099"/>
                  </a:lnTo>
                  <a:lnTo>
                    <a:pt x="20829" y="8291"/>
                  </a:lnTo>
                  <a:lnTo>
                    <a:pt x="20443" y="7824"/>
                  </a:lnTo>
                  <a:lnTo>
                    <a:pt x="20688" y="7143"/>
                  </a:lnTo>
                  <a:lnTo>
                    <a:pt x="20688" y="6846"/>
                  </a:lnTo>
                  <a:lnTo>
                    <a:pt x="21074" y="6038"/>
                  </a:lnTo>
                  <a:lnTo>
                    <a:pt x="20899" y="4720"/>
                  </a:lnTo>
                  <a:lnTo>
                    <a:pt x="21179" y="3614"/>
                  </a:lnTo>
                  <a:lnTo>
                    <a:pt x="21144" y="3104"/>
                  </a:lnTo>
                  <a:lnTo>
                    <a:pt x="20688" y="2934"/>
                  </a:lnTo>
                  <a:lnTo>
                    <a:pt x="20092" y="2764"/>
                  </a:lnTo>
                  <a:lnTo>
                    <a:pt x="19040" y="2764"/>
                  </a:lnTo>
                  <a:lnTo>
                    <a:pt x="18164" y="2169"/>
                  </a:lnTo>
                  <a:lnTo>
                    <a:pt x="17778" y="2041"/>
                  </a:lnTo>
                  <a:lnTo>
                    <a:pt x="17497" y="2254"/>
                  </a:lnTo>
                  <a:lnTo>
                    <a:pt x="16691" y="3359"/>
                  </a:lnTo>
                  <a:lnTo>
                    <a:pt x="16445" y="3359"/>
                  </a:lnTo>
                  <a:lnTo>
                    <a:pt x="15884" y="2551"/>
                  </a:lnTo>
                  <a:lnTo>
                    <a:pt x="15534" y="2466"/>
                  </a:lnTo>
                  <a:lnTo>
                    <a:pt x="14692" y="2806"/>
                  </a:lnTo>
                  <a:lnTo>
                    <a:pt x="14342" y="3189"/>
                  </a:lnTo>
                  <a:lnTo>
                    <a:pt x="13675" y="3104"/>
                  </a:lnTo>
                  <a:lnTo>
                    <a:pt x="12939" y="2934"/>
                  </a:lnTo>
                  <a:lnTo>
                    <a:pt x="12729" y="1488"/>
                  </a:lnTo>
                  <a:lnTo>
                    <a:pt x="12448" y="1233"/>
                  </a:lnTo>
                  <a:lnTo>
                    <a:pt x="11010" y="2126"/>
                  </a:lnTo>
                  <a:lnTo>
                    <a:pt x="10625" y="2509"/>
                  </a:lnTo>
                  <a:lnTo>
                    <a:pt x="10449" y="3402"/>
                  </a:lnTo>
                  <a:lnTo>
                    <a:pt x="10414" y="3487"/>
                  </a:lnTo>
                  <a:lnTo>
                    <a:pt x="9643" y="3402"/>
                  </a:lnTo>
                  <a:lnTo>
                    <a:pt x="9327" y="3231"/>
                  </a:lnTo>
                  <a:lnTo>
                    <a:pt x="9047" y="2551"/>
                  </a:lnTo>
                  <a:lnTo>
                    <a:pt x="8696" y="2339"/>
                  </a:lnTo>
                  <a:lnTo>
                    <a:pt x="7960" y="2891"/>
                  </a:lnTo>
                  <a:lnTo>
                    <a:pt x="7469" y="2764"/>
                  </a:lnTo>
                  <a:lnTo>
                    <a:pt x="7294" y="2211"/>
                  </a:lnTo>
                  <a:lnTo>
                    <a:pt x="7223" y="2041"/>
                  </a:lnTo>
                  <a:lnTo>
                    <a:pt x="6347" y="1743"/>
                  </a:lnTo>
                  <a:lnTo>
                    <a:pt x="6522" y="595"/>
                  </a:lnTo>
                  <a:lnTo>
                    <a:pt x="6242" y="340"/>
                  </a:lnTo>
                  <a:lnTo>
                    <a:pt x="4944" y="0"/>
                  </a:lnTo>
                  <a:lnTo>
                    <a:pt x="4453" y="638"/>
                  </a:lnTo>
                  <a:lnTo>
                    <a:pt x="3927" y="893"/>
                  </a:lnTo>
                  <a:lnTo>
                    <a:pt x="3997" y="1701"/>
                  </a:lnTo>
                  <a:lnTo>
                    <a:pt x="4664" y="2169"/>
                  </a:lnTo>
                  <a:lnTo>
                    <a:pt x="4453" y="2594"/>
                  </a:lnTo>
                  <a:lnTo>
                    <a:pt x="3647" y="2849"/>
                  </a:lnTo>
                  <a:lnTo>
                    <a:pt x="3156" y="3869"/>
                  </a:lnTo>
                  <a:lnTo>
                    <a:pt x="2700" y="3954"/>
                  </a:lnTo>
                  <a:lnTo>
                    <a:pt x="2700" y="4550"/>
                  </a:lnTo>
                  <a:lnTo>
                    <a:pt x="2384" y="5443"/>
                  </a:lnTo>
                  <a:lnTo>
                    <a:pt x="2069" y="5783"/>
                  </a:lnTo>
                  <a:lnTo>
                    <a:pt x="1052" y="5358"/>
                  </a:lnTo>
                  <a:lnTo>
                    <a:pt x="877" y="5400"/>
                  </a:lnTo>
                  <a:lnTo>
                    <a:pt x="456" y="527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43" name="Shape 1334">
              <a:extLst>
                <a:ext uri="{FF2B5EF4-FFF2-40B4-BE49-F238E27FC236}">
                  <a16:creationId xmlns:a16="http://schemas.microsoft.com/office/drawing/2014/main" xmlns="" id="{99C7EFA2-00FF-482D-8515-B277A35FFEE9}"/>
                </a:ext>
              </a:extLst>
            </p:cNvPr>
            <p:cNvSpPr/>
            <p:nvPr/>
          </p:nvSpPr>
          <p:spPr>
            <a:xfrm rot="21420000">
              <a:off x="5510380" y="4627444"/>
              <a:ext cx="1485660" cy="127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16" y="19519"/>
                  </a:moveTo>
                  <a:lnTo>
                    <a:pt x="9516" y="18105"/>
                  </a:lnTo>
                  <a:lnTo>
                    <a:pt x="9582" y="17398"/>
                  </a:lnTo>
                  <a:lnTo>
                    <a:pt x="9582" y="16652"/>
                  </a:lnTo>
                  <a:lnTo>
                    <a:pt x="9351" y="16259"/>
                  </a:lnTo>
                  <a:lnTo>
                    <a:pt x="9549" y="15395"/>
                  </a:lnTo>
                  <a:lnTo>
                    <a:pt x="9483" y="14963"/>
                  </a:lnTo>
                  <a:lnTo>
                    <a:pt x="9648" y="14217"/>
                  </a:lnTo>
                  <a:lnTo>
                    <a:pt x="9878" y="13824"/>
                  </a:lnTo>
                  <a:lnTo>
                    <a:pt x="9977" y="13274"/>
                  </a:lnTo>
                  <a:lnTo>
                    <a:pt x="10174" y="12960"/>
                  </a:lnTo>
                  <a:lnTo>
                    <a:pt x="10965" y="12803"/>
                  </a:lnTo>
                  <a:lnTo>
                    <a:pt x="11590" y="12528"/>
                  </a:lnTo>
                  <a:lnTo>
                    <a:pt x="12117" y="11860"/>
                  </a:lnTo>
                  <a:lnTo>
                    <a:pt x="12776" y="11625"/>
                  </a:lnTo>
                  <a:lnTo>
                    <a:pt x="13763" y="11546"/>
                  </a:lnTo>
                  <a:lnTo>
                    <a:pt x="14389" y="11389"/>
                  </a:lnTo>
                  <a:lnTo>
                    <a:pt x="15476" y="9622"/>
                  </a:lnTo>
                  <a:lnTo>
                    <a:pt x="15574" y="9072"/>
                  </a:lnTo>
                  <a:lnTo>
                    <a:pt x="15937" y="8601"/>
                  </a:lnTo>
                  <a:lnTo>
                    <a:pt x="16562" y="8444"/>
                  </a:lnTo>
                  <a:lnTo>
                    <a:pt x="17846" y="7187"/>
                  </a:lnTo>
                  <a:lnTo>
                    <a:pt x="18176" y="7148"/>
                  </a:lnTo>
                  <a:lnTo>
                    <a:pt x="19493" y="5812"/>
                  </a:lnTo>
                  <a:lnTo>
                    <a:pt x="19559" y="5498"/>
                  </a:lnTo>
                  <a:lnTo>
                    <a:pt x="20843" y="4595"/>
                  </a:lnTo>
                  <a:lnTo>
                    <a:pt x="21337" y="3849"/>
                  </a:lnTo>
                  <a:lnTo>
                    <a:pt x="21600" y="3220"/>
                  </a:lnTo>
                  <a:lnTo>
                    <a:pt x="20909" y="3535"/>
                  </a:lnTo>
                  <a:lnTo>
                    <a:pt x="20448" y="3535"/>
                  </a:lnTo>
                  <a:lnTo>
                    <a:pt x="20085" y="4163"/>
                  </a:lnTo>
                  <a:lnTo>
                    <a:pt x="19657" y="4124"/>
                  </a:lnTo>
                  <a:lnTo>
                    <a:pt x="18900" y="3613"/>
                  </a:lnTo>
                  <a:lnTo>
                    <a:pt x="18307" y="3417"/>
                  </a:lnTo>
                  <a:lnTo>
                    <a:pt x="17122" y="4006"/>
                  </a:lnTo>
                  <a:lnTo>
                    <a:pt x="16924" y="4634"/>
                  </a:lnTo>
                  <a:lnTo>
                    <a:pt x="16529" y="5577"/>
                  </a:lnTo>
                  <a:lnTo>
                    <a:pt x="15344" y="4948"/>
                  </a:lnTo>
                  <a:lnTo>
                    <a:pt x="15179" y="5655"/>
                  </a:lnTo>
                  <a:lnTo>
                    <a:pt x="14982" y="6205"/>
                  </a:lnTo>
                  <a:lnTo>
                    <a:pt x="13270" y="6716"/>
                  </a:lnTo>
                  <a:lnTo>
                    <a:pt x="13072" y="6637"/>
                  </a:lnTo>
                  <a:lnTo>
                    <a:pt x="12809" y="6991"/>
                  </a:lnTo>
                  <a:lnTo>
                    <a:pt x="12315" y="7108"/>
                  </a:lnTo>
                  <a:lnTo>
                    <a:pt x="11821" y="6284"/>
                  </a:lnTo>
                  <a:lnTo>
                    <a:pt x="11557" y="6087"/>
                  </a:lnTo>
                  <a:lnTo>
                    <a:pt x="11426" y="5341"/>
                  </a:lnTo>
                  <a:lnTo>
                    <a:pt x="10965" y="5066"/>
                  </a:lnTo>
                  <a:lnTo>
                    <a:pt x="10504" y="4948"/>
                  </a:lnTo>
                  <a:lnTo>
                    <a:pt x="10240" y="4870"/>
                  </a:lnTo>
                  <a:lnTo>
                    <a:pt x="10076" y="4713"/>
                  </a:lnTo>
                  <a:lnTo>
                    <a:pt x="10174" y="4281"/>
                  </a:lnTo>
                  <a:lnTo>
                    <a:pt x="10273" y="3888"/>
                  </a:lnTo>
                  <a:lnTo>
                    <a:pt x="9680" y="3063"/>
                  </a:lnTo>
                  <a:cubicBezTo>
                    <a:pt x="9593" y="2671"/>
                    <a:pt x="9845" y="1865"/>
                    <a:pt x="9746" y="1532"/>
                  </a:cubicBezTo>
                  <a:lnTo>
                    <a:pt x="9088" y="1060"/>
                  </a:lnTo>
                  <a:cubicBezTo>
                    <a:pt x="9033" y="1047"/>
                    <a:pt x="8748" y="1466"/>
                    <a:pt x="8693" y="1453"/>
                  </a:cubicBezTo>
                  <a:lnTo>
                    <a:pt x="6915" y="1100"/>
                  </a:lnTo>
                  <a:lnTo>
                    <a:pt x="6223" y="39"/>
                  </a:lnTo>
                  <a:lnTo>
                    <a:pt x="5927" y="0"/>
                  </a:lnTo>
                  <a:lnTo>
                    <a:pt x="5202" y="1728"/>
                  </a:lnTo>
                  <a:cubicBezTo>
                    <a:pt x="5005" y="1270"/>
                    <a:pt x="4709" y="1833"/>
                    <a:pt x="4346" y="1728"/>
                  </a:cubicBezTo>
                  <a:lnTo>
                    <a:pt x="4544" y="3024"/>
                  </a:lnTo>
                  <a:lnTo>
                    <a:pt x="4050" y="4713"/>
                  </a:lnTo>
                  <a:lnTo>
                    <a:pt x="3655" y="4831"/>
                  </a:lnTo>
                  <a:lnTo>
                    <a:pt x="3622" y="5066"/>
                  </a:lnTo>
                  <a:lnTo>
                    <a:pt x="3622" y="5616"/>
                  </a:lnTo>
                  <a:lnTo>
                    <a:pt x="3161" y="6323"/>
                  </a:lnTo>
                  <a:lnTo>
                    <a:pt x="3754" y="6598"/>
                  </a:lnTo>
                  <a:lnTo>
                    <a:pt x="3852" y="6912"/>
                  </a:lnTo>
                  <a:lnTo>
                    <a:pt x="3556" y="7501"/>
                  </a:lnTo>
                  <a:lnTo>
                    <a:pt x="3062" y="7658"/>
                  </a:lnTo>
                  <a:lnTo>
                    <a:pt x="3062" y="8326"/>
                  </a:lnTo>
                  <a:lnTo>
                    <a:pt x="3523" y="8954"/>
                  </a:lnTo>
                  <a:lnTo>
                    <a:pt x="3128" y="10015"/>
                  </a:lnTo>
                  <a:lnTo>
                    <a:pt x="2502" y="10486"/>
                  </a:lnTo>
                  <a:lnTo>
                    <a:pt x="2535" y="10761"/>
                  </a:lnTo>
                  <a:lnTo>
                    <a:pt x="2832" y="10918"/>
                  </a:lnTo>
                  <a:lnTo>
                    <a:pt x="3029" y="11075"/>
                  </a:lnTo>
                  <a:lnTo>
                    <a:pt x="3095" y="11389"/>
                  </a:lnTo>
                  <a:lnTo>
                    <a:pt x="2700" y="11821"/>
                  </a:lnTo>
                  <a:lnTo>
                    <a:pt x="1712" y="12567"/>
                  </a:lnTo>
                  <a:lnTo>
                    <a:pt x="1712" y="13156"/>
                  </a:lnTo>
                  <a:lnTo>
                    <a:pt x="1877" y="13667"/>
                  </a:lnTo>
                  <a:lnTo>
                    <a:pt x="1712" y="14335"/>
                  </a:lnTo>
                  <a:lnTo>
                    <a:pt x="1054" y="14256"/>
                  </a:lnTo>
                  <a:lnTo>
                    <a:pt x="724" y="13353"/>
                  </a:lnTo>
                  <a:lnTo>
                    <a:pt x="461" y="13235"/>
                  </a:lnTo>
                  <a:lnTo>
                    <a:pt x="329" y="13863"/>
                  </a:lnTo>
                  <a:lnTo>
                    <a:pt x="296" y="14020"/>
                  </a:lnTo>
                  <a:lnTo>
                    <a:pt x="99" y="14295"/>
                  </a:lnTo>
                  <a:lnTo>
                    <a:pt x="0" y="15238"/>
                  </a:lnTo>
                  <a:lnTo>
                    <a:pt x="329" y="15709"/>
                  </a:lnTo>
                  <a:lnTo>
                    <a:pt x="230" y="16377"/>
                  </a:lnTo>
                  <a:lnTo>
                    <a:pt x="494" y="16455"/>
                  </a:lnTo>
                  <a:lnTo>
                    <a:pt x="955" y="16455"/>
                  </a:lnTo>
                  <a:lnTo>
                    <a:pt x="1185" y="16298"/>
                  </a:lnTo>
                  <a:lnTo>
                    <a:pt x="1877" y="17241"/>
                  </a:lnTo>
                  <a:lnTo>
                    <a:pt x="1712" y="17555"/>
                  </a:lnTo>
                  <a:lnTo>
                    <a:pt x="1844" y="18026"/>
                  </a:lnTo>
                  <a:lnTo>
                    <a:pt x="2272" y="18340"/>
                  </a:lnTo>
                  <a:lnTo>
                    <a:pt x="2634" y="18497"/>
                  </a:lnTo>
                  <a:lnTo>
                    <a:pt x="2996" y="18615"/>
                  </a:lnTo>
                  <a:lnTo>
                    <a:pt x="3161" y="18655"/>
                  </a:lnTo>
                  <a:lnTo>
                    <a:pt x="3326" y="18026"/>
                  </a:lnTo>
                  <a:lnTo>
                    <a:pt x="3721" y="18105"/>
                  </a:lnTo>
                  <a:lnTo>
                    <a:pt x="3984" y="17908"/>
                  </a:lnTo>
                  <a:lnTo>
                    <a:pt x="4248" y="18733"/>
                  </a:lnTo>
                  <a:lnTo>
                    <a:pt x="4577" y="18969"/>
                  </a:lnTo>
                  <a:lnTo>
                    <a:pt x="4709" y="19440"/>
                  </a:lnTo>
                  <a:lnTo>
                    <a:pt x="4939" y="19597"/>
                  </a:lnTo>
                  <a:lnTo>
                    <a:pt x="5038" y="20108"/>
                  </a:lnTo>
                  <a:lnTo>
                    <a:pt x="4643" y="20540"/>
                  </a:lnTo>
                  <a:lnTo>
                    <a:pt x="4280" y="20815"/>
                  </a:lnTo>
                  <a:lnTo>
                    <a:pt x="4116" y="21207"/>
                  </a:lnTo>
                  <a:lnTo>
                    <a:pt x="4182" y="21600"/>
                  </a:lnTo>
                  <a:lnTo>
                    <a:pt x="4741" y="21600"/>
                  </a:lnTo>
                  <a:lnTo>
                    <a:pt x="5400" y="21521"/>
                  </a:lnTo>
                  <a:lnTo>
                    <a:pt x="5927" y="21364"/>
                  </a:lnTo>
                  <a:lnTo>
                    <a:pt x="6289" y="21482"/>
                  </a:lnTo>
                  <a:lnTo>
                    <a:pt x="6552" y="21129"/>
                  </a:lnTo>
                  <a:lnTo>
                    <a:pt x="6816" y="21129"/>
                  </a:lnTo>
                  <a:lnTo>
                    <a:pt x="7013" y="20618"/>
                  </a:lnTo>
                  <a:lnTo>
                    <a:pt x="7705" y="20383"/>
                  </a:lnTo>
                  <a:lnTo>
                    <a:pt x="8067" y="20068"/>
                  </a:lnTo>
                  <a:lnTo>
                    <a:pt x="8166" y="19440"/>
                  </a:lnTo>
                  <a:lnTo>
                    <a:pt x="8396" y="19008"/>
                  </a:lnTo>
                  <a:lnTo>
                    <a:pt x="9516" y="1951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xmlns="" id="{28817C4F-C7B5-42F4-8166-010EA1943D95}"/>
                </a:ext>
              </a:extLst>
            </p:cNvPr>
            <p:cNvSpPr/>
            <p:nvPr/>
          </p:nvSpPr>
          <p:spPr bwMode="auto">
            <a:xfrm>
              <a:off x="5690196" y="4616066"/>
              <a:ext cx="677589" cy="614334"/>
            </a:xfrm>
            <a:custGeom>
              <a:avLst/>
              <a:gdLst>
                <a:gd name="connsiteX0" fmla="*/ 628848 w 629369"/>
                <a:gd name="connsiteY0" fmla="*/ 391768 h 587781"/>
                <a:gd name="connsiteX1" fmla="*/ 543437 w 629369"/>
                <a:gd name="connsiteY1" fmla="*/ 426938 h 587781"/>
                <a:gd name="connsiteX2" fmla="*/ 402760 w 629369"/>
                <a:gd name="connsiteY2" fmla="*/ 431962 h 587781"/>
                <a:gd name="connsiteX3" fmla="*/ 342470 w 629369"/>
                <a:gd name="connsiteY3" fmla="*/ 457083 h 587781"/>
                <a:gd name="connsiteX4" fmla="*/ 312325 w 629369"/>
                <a:gd name="connsiteY4" fmla="*/ 462107 h 587781"/>
                <a:gd name="connsiteX5" fmla="*/ 277155 w 629369"/>
                <a:gd name="connsiteY5" fmla="*/ 452059 h 587781"/>
                <a:gd name="connsiteX6" fmla="*/ 231938 w 629369"/>
                <a:gd name="connsiteY6" fmla="*/ 487228 h 587781"/>
                <a:gd name="connsiteX7" fmla="*/ 206817 w 629369"/>
                <a:gd name="connsiteY7" fmla="*/ 477179 h 587781"/>
                <a:gd name="connsiteX8" fmla="*/ 161599 w 629369"/>
                <a:gd name="connsiteY8" fmla="*/ 507324 h 587781"/>
                <a:gd name="connsiteX9" fmla="*/ 106333 w 629369"/>
                <a:gd name="connsiteY9" fmla="*/ 547518 h 587781"/>
                <a:gd name="connsiteX10" fmla="*/ 15898 w 629369"/>
                <a:gd name="connsiteY10" fmla="*/ 587711 h 587781"/>
                <a:gd name="connsiteX11" fmla="*/ 35995 w 629369"/>
                <a:gd name="connsiteY11" fmla="*/ 537470 h 587781"/>
                <a:gd name="connsiteX12" fmla="*/ 10874 w 629369"/>
                <a:gd name="connsiteY12" fmla="*/ 512349 h 587781"/>
                <a:gd name="connsiteX13" fmla="*/ 826 w 629369"/>
                <a:gd name="connsiteY13" fmla="*/ 497276 h 587781"/>
                <a:gd name="connsiteX14" fmla="*/ 30971 w 629369"/>
                <a:gd name="connsiteY14" fmla="*/ 457083 h 587781"/>
                <a:gd name="connsiteX15" fmla="*/ 51067 w 629369"/>
                <a:gd name="connsiteY15" fmla="*/ 426938 h 587781"/>
                <a:gd name="connsiteX16" fmla="*/ 35995 w 629369"/>
                <a:gd name="connsiteY16" fmla="*/ 406841 h 587781"/>
                <a:gd name="connsiteX17" fmla="*/ 15898 w 629369"/>
                <a:gd name="connsiteY17" fmla="*/ 386744 h 587781"/>
                <a:gd name="connsiteX18" fmla="*/ 41019 w 629369"/>
                <a:gd name="connsiteY18" fmla="*/ 341527 h 587781"/>
                <a:gd name="connsiteX19" fmla="*/ 35995 w 629369"/>
                <a:gd name="connsiteY19" fmla="*/ 316406 h 587781"/>
                <a:gd name="connsiteX20" fmla="*/ 76188 w 629369"/>
                <a:gd name="connsiteY20" fmla="*/ 281237 h 587781"/>
                <a:gd name="connsiteX21" fmla="*/ 76188 w 629369"/>
                <a:gd name="connsiteY21" fmla="*/ 165681 h 587781"/>
                <a:gd name="connsiteX22" fmla="*/ 76188 w 629369"/>
                <a:gd name="connsiteY22" fmla="*/ 110415 h 587781"/>
                <a:gd name="connsiteX23" fmla="*/ 126430 w 629369"/>
                <a:gd name="connsiteY23" fmla="*/ 110415 h 587781"/>
                <a:gd name="connsiteX24" fmla="*/ 176672 w 629369"/>
                <a:gd name="connsiteY24" fmla="*/ 9931 h 587781"/>
                <a:gd name="connsiteX25" fmla="*/ 196768 w 629369"/>
                <a:gd name="connsiteY25" fmla="*/ 9931 h 587781"/>
                <a:gd name="connsiteX26" fmla="*/ 257059 w 629369"/>
                <a:gd name="connsiteY26" fmla="*/ 65197 h 587781"/>
                <a:gd name="connsiteX27" fmla="*/ 377639 w 629369"/>
                <a:gd name="connsiteY27" fmla="*/ 75245 h 587781"/>
                <a:gd name="connsiteX28" fmla="*/ 387687 w 629369"/>
                <a:gd name="connsiteY28" fmla="*/ 60173 h 587781"/>
                <a:gd name="connsiteX29" fmla="*/ 437929 w 629369"/>
                <a:gd name="connsiteY29" fmla="*/ 80270 h 587781"/>
                <a:gd name="connsiteX30" fmla="*/ 442953 w 629369"/>
                <a:gd name="connsiteY30" fmla="*/ 180753 h 587781"/>
                <a:gd name="connsiteX31" fmla="*/ 483146 w 629369"/>
                <a:gd name="connsiteY31" fmla="*/ 220946 h 587781"/>
                <a:gd name="connsiteX32" fmla="*/ 473098 w 629369"/>
                <a:gd name="connsiteY32" fmla="*/ 276212 h 587781"/>
                <a:gd name="connsiteX33" fmla="*/ 538412 w 629369"/>
                <a:gd name="connsiteY33" fmla="*/ 286261 h 587781"/>
                <a:gd name="connsiteX34" fmla="*/ 568557 w 629369"/>
                <a:gd name="connsiteY34" fmla="*/ 311382 h 587781"/>
                <a:gd name="connsiteX35" fmla="*/ 578606 w 629369"/>
                <a:gd name="connsiteY35" fmla="*/ 346551 h 587781"/>
                <a:gd name="connsiteX36" fmla="*/ 628848 w 629369"/>
                <a:gd name="connsiteY36" fmla="*/ 391768 h 58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9369" h="587781">
                  <a:moveTo>
                    <a:pt x="628848" y="391768"/>
                  </a:moveTo>
                  <a:cubicBezTo>
                    <a:pt x="622987" y="405166"/>
                    <a:pt x="581118" y="420239"/>
                    <a:pt x="543437" y="426938"/>
                  </a:cubicBezTo>
                  <a:cubicBezTo>
                    <a:pt x="505756" y="433637"/>
                    <a:pt x="436254" y="426938"/>
                    <a:pt x="402760" y="431962"/>
                  </a:cubicBezTo>
                  <a:cubicBezTo>
                    <a:pt x="369266" y="436986"/>
                    <a:pt x="357543" y="452059"/>
                    <a:pt x="342470" y="457083"/>
                  </a:cubicBezTo>
                  <a:cubicBezTo>
                    <a:pt x="327397" y="462107"/>
                    <a:pt x="323211" y="462944"/>
                    <a:pt x="312325" y="462107"/>
                  </a:cubicBezTo>
                  <a:cubicBezTo>
                    <a:pt x="301439" y="461270"/>
                    <a:pt x="290553" y="447872"/>
                    <a:pt x="277155" y="452059"/>
                  </a:cubicBezTo>
                  <a:cubicBezTo>
                    <a:pt x="263757" y="456246"/>
                    <a:pt x="243661" y="483041"/>
                    <a:pt x="231938" y="487228"/>
                  </a:cubicBezTo>
                  <a:cubicBezTo>
                    <a:pt x="220215" y="491415"/>
                    <a:pt x="218540" y="473830"/>
                    <a:pt x="206817" y="477179"/>
                  </a:cubicBezTo>
                  <a:cubicBezTo>
                    <a:pt x="195094" y="480528"/>
                    <a:pt x="178346" y="495601"/>
                    <a:pt x="161599" y="507324"/>
                  </a:cubicBezTo>
                  <a:cubicBezTo>
                    <a:pt x="144852" y="519047"/>
                    <a:pt x="130616" y="534120"/>
                    <a:pt x="106333" y="547518"/>
                  </a:cubicBezTo>
                  <a:cubicBezTo>
                    <a:pt x="82050" y="560916"/>
                    <a:pt x="27621" y="589386"/>
                    <a:pt x="15898" y="587711"/>
                  </a:cubicBezTo>
                  <a:cubicBezTo>
                    <a:pt x="4175" y="586036"/>
                    <a:pt x="36832" y="550030"/>
                    <a:pt x="35995" y="537470"/>
                  </a:cubicBezTo>
                  <a:cubicBezTo>
                    <a:pt x="35158" y="524910"/>
                    <a:pt x="16735" y="519048"/>
                    <a:pt x="10874" y="512349"/>
                  </a:cubicBezTo>
                  <a:cubicBezTo>
                    <a:pt x="5012" y="505650"/>
                    <a:pt x="-2523" y="506487"/>
                    <a:pt x="826" y="497276"/>
                  </a:cubicBezTo>
                  <a:cubicBezTo>
                    <a:pt x="4175" y="488065"/>
                    <a:pt x="22598" y="468806"/>
                    <a:pt x="30971" y="457083"/>
                  </a:cubicBezTo>
                  <a:cubicBezTo>
                    <a:pt x="39344" y="445360"/>
                    <a:pt x="50230" y="435312"/>
                    <a:pt x="51067" y="426938"/>
                  </a:cubicBezTo>
                  <a:cubicBezTo>
                    <a:pt x="51904" y="418564"/>
                    <a:pt x="41856" y="413540"/>
                    <a:pt x="35995" y="406841"/>
                  </a:cubicBezTo>
                  <a:cubicBezTo>
                    <a:pt x="30133" y="400142"/>
                    <a:pt x="15061" y="397630"/>
                    <a:pt x="15898" y="386744"/>
                  </a:cubicBezTo>
                  <a:cubicBezTo>
                    <a:pt x="16735" y="375858"/>
                    <a:pt x="37670" y="353250"/>
                    <a:pt x="41019" y="341527"/>
                  </a:cubicBezTo>
                  <a:cubicBezTo>
                    <a:pt x="44368" y="329804"/>
                    <a:pt x="30134" y="326454"/>
                    <a:pt x="35995" y="316406"/>
                  </a:cubicBezTo>
                  <a:cubicBezTo>
                    <a:pt x="41856" y="306358"/>
                    <a:pt x="69489" y="306358"/>
                    <a:pt x="76188" y="281237"/>
                  </a:cubicBezTo>
                  <a:cubicBezTo>
                    <a:pt x="82887" y="256116"/>
                    <a:pt x="76188" y="165681"/>
                    <a:pt x="76188" y="165681"/>
                  </a:cubicBezTo>
                  <a:cubicBezTo>
                    <a:pt x="76188" y="137211"/>
                    <a:pt x="67814" y="119626"/>
                    <a:pt x="76188" y="110415"/>
                  </a:cubicBezTo>
                  <a:cubicBezTo>
                    <a:pt x="84562" y="101204"/>
                    <a:pt x="109683" y="127162"/>
                    <a:pt x="126430" y="110415"/>
                  </a:cubicBezTo>
                  <a:cubicBezTo>
                    <a:pt x="143177" y="93668"/>
                    <a:pt x="164949" y="26678"/>
                    <a:pt x="176672" y="9931"/>
                  </a:cubicBezTo>
                  <a:cubicBezTo>
                    <a:pt x="188395" y="-6816"/>
                    <a:pt x="183370" y="720"/>
                    <a:pt x="196768" y="9931"/>
                  </a:cubicBezTo>
                  <a:cubicBezTo>
                    <a:pt x="210166" y="19142"/>
                    <a:pt x="226914" y="54311"/>
                    <a:pt x="257059" y="65197"/>
                  </a:cubicBezTo>
                  <a:cubicBezTo>
                    <a:pt x="287204" y="76083"/>
                    <a:pt x="355868" y="76082"/>
                    <a:pt x="377639" y="75245"/>
                  </a:cubicBezTo>
                  <a:cubicBezTo>
                    <a:pt x="399410" y="74408"/>
                    <a:pt x="377639" y="59336"/>
                    <a:pt x="387687" y="60173"/>
                  </a:cubicBezTo>
                  <a:cubicBezTo>
                    <a:pt x="397735" y="61010"/>
                    <a:pt x="428718" y="60173"/>
                    <a:pt x="437929" y="80270"/>
                  </a:cubicBezTo>
                  <a:cubicBezTo>
                    <a:pt x="447140" y="100367"/>
                    <a:pt x="435417" y="157307"/>
                    <a:pt x="442953" y="180753"/>
                  </a:cubicBezTo>
                  <a:cubicBezTo>
                    <a:pt x="450489" y="204199"/>
                    <a:pt x="478122" y="205036"/>
                    <a:pt x="483146" y="220946"/>
                  </a:cubicBezTo>
                  <a:cubicBezTo>
                    <a:pt x="488170" y="236856"/>
                    <a:pt x="463887" y="265326"/>
                    <a:pt x="473098" y="276212"/>
                  </a:cubicBezTo>
                  <a:cubicBezTo>
                    <a:pt x="482309" y="287098"/>
                    <a:pt x="522502" y="280399"/>
                    <a:pt x="538412" y="286261"/>
                  </a:cubicBezTo>
                  <a:cubicBezTo>
                    <a:pt x="554322" y="292123"/>
                    <a:pt x="561858" y="301334"/>
                    <a:pt x="568557" y="311382"/>
                  </a:cubicBezTo>
                  <a:cubicBezTo>
                    <a:pt x="575256" y="321430"/>
                    <a:pt x="567720" y="333153"/>
                    <a:pt x="578606" y="346551"/>
                  </a:cubicBezTo>
                  <a:cubicBezTo>
                    <a:pt x="589492" y="359949"/>
                    <a:pt x="634709" y="378370"/>
                    <a:pt x="628848" y="391768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 dirty="0" err="1">
                <a:solidFill>
                  <a:prstClr val="white"/>
                </a:solidFill>
                <a:latin typeface="Segoe UI"/>
                <a:ea typeface="ヒラギノ角ゴ ProN W3" charset="0"/>
                <a:cs typeface="Segoe UI"/>
                <a:sym typeface="Gill Sans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9AAB848-7ACE-4721-AD45-9D1BF467B168}"/>
              </a:ext>
            </a:extLst>
          </p:cNvPr>
          <p:cNvGrpSpPr/>
          <p:nvPr/>
        </p:nvGrpSpPr>
        <p:grpSpPr>
          <a:xfrm>
            <a:off x="2878529" y="4135527"/>
            <a:ext cx="1209616" cy="992861"/>
            <a:chOff x="2537901" y="4775590"/>
            <a:chExt cx="1246590" cy="1023210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xmlns="" id="{69520D1D-C3CB-41E0-A5F8-ECEA78BCBB63}"/>
                </a:ext>
              </a:extLst>
            </p:cNvPr>
            <p:cNvSpPr/>
            <p:nvPr/>
          </p:nvSpPr>
          <p:spPr bwMode="auto">
            <a:xfrm>
              <a:off x="2537901" y="4775590"/>
              <a:ext cx="1246590" cy="1023210"/>
            </a:xfrm>
            <a:prstGeom prst="hexagon">
              <a:avLst/>
            </a:prstGeom>
            <a:solidFill>
              <a:srgbClr val="E474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082" name="Picture 10" descr="Image result for technology icon">
              <a:extLst>
                <a:ext uri="{FF2B5EF4-FFF2-40B4-BE49-F238E27FC236}">
                  <a16:creationId xmlns:a16="http://schemas.microsoft.com/office/drawing/2014/main" xmlns="" id="{E2455680-F054-4D92-ABAA-10940FE39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971" y="4971956"/>
              <a:ext cx="657948" cy="65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69253BC-1287-4640-A6A9-3C68E58D63E4}"/>
              </a:ext>
            </a:extLst>
          </p:cNvPr>
          <p:cNvGrpSpPr/>
          <p:nvPr/>
        </p:nvGrpSpPr>
        <p:grpSpPr>
          <a:xfrm>
            <a:off x="6647599" y="4232778"/>
            <a:ext cx="1815867" cy="1428997"/>
            <a:chOff x="6241123" y="1675487"/>
            <a:chExt cx="1582263" cy="1245162"/>
          </a:xfrm>
        </p:grpSpPr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xmlns="" id="{343A11E2-B493-4BED-A003-30E8FDB07C83}"/>
                </a:ext>
              </a:extLst>
            </p:cNvPr>
            <p:cNvSpPr/>
            <p:nvPr/>
          </p:nvSpPr>
          <p:spPr>
            <a:xfrm>
              <a:off x="6241123" y="1800830"/>
              <a:ext cx="1050635" cy="905720"/>
            </a:xfrm>
            <a:prstGeom prst="hexagon">
              <a:avLst>
                <a:gd name="adj" fmla="val 30553"/>
                <a:gd name="vf" fmla="val 11547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xmlns="" id="{4AA33E5D-CED2-4C93-8783-1562B7745C53}"/>
                </a:ext>
              </a:extLst>
            </p:cNvPr>
            <p:cNvSpPr/>
            <p:nvPr/>
          </p:nvSpPr>
          <p:spPr>
            <a:xfrm>
              <a:off x="6728363" y="2014929"/>
              <a:ext cx="1050635" cy="905720"/>
            </a:xfrm>
            <a:prstGeom prst="hexagon">
              <a:avLst>
                <a:gd name="adj" fmla="val 27885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4" name="Picture 12" descr="Related image">
              <a:extLst>
                <a:ext uri="{FF2B5EF4-FFF2-40B4-BE49-F238E27FC236}">
                  <a16:creationId xmlns:a16="http://schemas.microsoft.com/office/drawing/2014/main" xmlns="" id="{3A729751-79E4-47EC-B85B-1ED3543F0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3" r="24333"/>
            <a:stretch/>
          </p:blipFill>
          <p:spPr bwMode="auto">
            <a:xfrm>
              <a:off x="6385136" y="1675487"/>
              <a:ext cx="1438250" cy="1150370"/>
            </a:xfrm>
            <a:prstGeom prst="hexagon">
              <a:avLst>
                <a:gd name="adj" fmla="val 31056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53A8935-2CB0-4B4A-A94C-D66366330A31}"/>
              </a:ext>
            </a:extLst>
          </p:cNvPr>
          <p:cNvGrpSpPr/>
          <p:nvPr/>
        </p:nvGrpSpPr>
        <p:grpSpPr>
          <a:xfrm>
            <a:off x="5839309" y="1964016"/>
            <a:ext cx="1133264" cy="930191"/>
            <a:chOff x="6055552" y="1649910"/>
            <a:chExt cx="1133264" cy="930191"/>
          </a:xfrm>
        </p:grpSpPr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xmlns="" id="{1F741F15-DA61-4CEF-BFEF-D0CA7925F084}"/>
                </a:ext>
              </a:extLst>
            </p:cNvPr>
            <p:cNvSpPr/>
            <p:nvPr/>
          </p:nvSpPr>
          <p:spPr bwMode="auto">
            <a:xfrm>
              <a:off x="6055552" y="1649910"/>
              <a:ext cx="1133264" cy="930191"/>
            </a:xfrm>
            <a:prstGeom prst="hexagon">
              <a:avLst/>
            </a:prstGeom>
            <a:solidFill>
              <a:srgbClr val="226B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79" name="Picture 2" descr="Image result for Skill icon">
              <a:extLst>
                <a:ext uri="{FF2B5EF4-FFF2-40B4-BE49-F238E27FC236}">
                  <a16:creationId xmlns:a16="http://schemas.microsoft.com/office/drawing/2014/main" xmlns="" id="{052AA7FD-2BA6-4A85-B532-174ADD16A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125" y="1735893"/>
              <a:ext cx="778924" cy="778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BC0CDB1-6D00-4C5D-92DE-53A0D24A6C7E}"/>
              </a:ext>
            </a:extLst>
          </p:cNvPr>
          <p:cNvGrpSpPr/>
          <p:nvPr/>
        </p:nvGrpSpPr>
        <p:grpSpPr>
          <a:xfrm>
            <a:off x="5834412" y="5443882"/>
            <a:ext cx="1138317" cy="934338"/>
            <a:chOff x="5965161" y="5520756"/>
            <a:chExt cx="1209616" cy="992861"/>
          </a:xfrm>
        </p:grpSpPr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xmlns="" id="{D410CBA6-45A5-477B-97EB-02098BDB0FF3}"/>
                </a:ext>
              </a:extLst>
            </p:cNvPr>
            <p:cNvSpPr/>
            <p:nvPr/>
          </p:nvSpPr>
          <p:spPr bwMode="auto">
            <a:xfrm>
              <a:off x="5965161" y="5520756"/>
              <a:ext cx="1209616" cy="992861"/>
            </a:xfrm>
            <a:prstGeom prst="hexagon">
              <a:avLst/>
            </a:prstGeom>
            <a:solidFill>
              <a:srgbClr val="0039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086" name="Picture 14" descr="Image result for Sustainability icon">
              <a:extLst>
                <a:ext uri="{FF2B5EF4-FFF2-40B4-BE49-F238E27FC236}">
                  <a16:creationId xmlns:a16="http://schemas.microsoft.com/office/drawing/2014/main" xmlns="" id="{5000AF6A-2855-491F-BE40-F0DDE72B8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271" y="5705563"/>
              <a:ext cx="638241" cy="638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BF5AE77E-3466-4577-BD84-09E53AEA7C58}"/>
              </a:ext>
            </a:extLst>
          </p:cNvPr>
          <p:cNvGrpSpPr/>
          <p:nvPr/>
        </p:nvGrpSpPr>
        <p:grpSpPr>
          <a:xfrm>
            <a:off x="3209746" y="5482168"/>
            <a:ext cx="1470544" cy="1192242"/>
            <a:chOff x="2994483" y="5334883"/>
            <a:chExt cx="1720744" cy="1395091"/>
          </a:xfrm>
        </p:grpSpPr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xmlns="" id="{15C6F539-2EE0-4A7C-8A87-AFE44EABDB7F}"/>
                </a:ext>
              </a:extLst>
            </p:cNvPr>
            <p:cNvSpPr/>
            <p:nvPr/>
          </p:nvSpPr>
          <p:spPr>
            <a:xfrm>
              <a:off x="2994483" y="5467872"/>
              <a:ext cx="1205750" cy="1039440"/>
            </a:xfrm>
            <a:prstGeom prst="hexagon">
              <a:avLst>
                <a:gd name="adj" fmla="val 25526"/>
                <a:gd name="vf" fmla="val 11547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xmlns="" id="{ECB0087F-A838-4D22-95FE-94ACEFE6F704}"/>
                </a:ext>
              </a:extLst>
            </p:cNvPr>
            <p:cNvSpPr/>
            <p:nvPr/>
          </p:nvSpPr>
          <p:spPr>
            <a:xfrm>
              <a:off x="3509477" y="5690534"/>
              <a:ext cx="1205750" cy="1039440"/>
            </a:xfrm>
            <a:prstGeom prst="hexagon">
              <a:avLst>
                <a:gd name="adj" fmla="val 27885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90" name="Picture 18" descr="Image result for industrial ">
              <a:extLst>
                <a:ext uri="{FF2B5EF4-FFF2-40B4-BE49-F238E27FC236}">
                  <a16:creationId xmlns:a16="http://schemas.microsoft.com/office/drawing/2014/main" xmlns="" id="{EE31C497-E150-460E-9D7D-BE64045EA5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92" r="17630"/>
            <a:stretch/>
          </p:blipFill>
          <p:spPr bwMode="auto">
            <a:xfrm>
              <a:off x="3138557" y="5334883"/>
              <a:ext cx="1550649" cy="1285515"/>
            </a:xfrm>
            <a:prstGeom prst="hexagon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4D9F4B8-EC99-4247-8D2D-58D57A42D206}"/>
              </a:ext>
            </a:extLst>
          </p:cNvPr>
          <p:cNvSpPr txBox="1"/>
          <p:nvPr/>
        </p:nvSpPr>
        <p:spPr>
          <a:xfrm>
            <a:off x="6184472" y="2860168"/>
            <a:ext cx="1118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Skill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B1DB116-C70C-4049-AAF1-8F21ED4A90AE}"/>
              </a:ext>
            </a:extLst>
          </p:cNvPr>
          <p:cNvSpPr txBox="1"/>
          <p:nvPr/>
        </p:nvSpPr>
        <p:spPr>
          <a:xfrm>
            <a:off x="3001932" y="5102658"/>
            <a:ext cx="1118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Technology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0EA0D35-0B93-431E-9E9B-B7F3AE80BBFC}"/>
              </a:ext>
            </a:extLst>
          </p:cNvPr>
          <p:cNvSpPr txBox="1"/>
          <p:nvPr/>
        </p:nvSpPr>
        <p:spPr>
          <a:xfrm>
            <a:off x="5932752" y="6357705"/>
            <a:ext cx="1118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Sustainability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8B5231E4-998F-44D3-897C-A53B86BA747E}"/>
              </a:ext>
            </a:extLst>
          </p:cNvPr>
          <p:cNvSpPr/>
          <p:nvPr/>
        </p:nvSpPr>
        <p:spPr bwMode="auto">
          <a:xfrm>
            <a:off x="2203269" y="1558834"/>
            <a:ext cx="6984274" cy="5115576"/>
          </a:xfrm>
          <a:prstGeom prst="rect">
            <a:avLst/>
          </a:prstGeom>
          <a:solidFill>
            <a:schemeClr val="bg1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82B4278-4CE8-421A-B0F3-10D75553DE2A}"/>
              </a:ext>
            </a:extLst>
          </p:cNvPr>
          <p:cNvGrpSpPr/>
          <p:nvPr/>
        </p:nvGrpSpPr>
        <p:grpSpPr>
          <a:xfrm>
            <a:off x="2554164" y="3853357"/>
            <a:ext cx="1590127" cy="1590127"/>
            <a:chOff x="5297636" y="3119263"/>
            <a:chExt cx="1749140" cy="1749140"/>
          </a:xfrm>
          <a:solidFill>
            <a:srgbClr val="003958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A426383E-E9B9-4F11-ACEC-448F5884C8FE}"/>
                </a:ext>
              </a:extLst>
            </p:cNvPr>
            <p:cNvSpPr/>
            <p:nvPr/>
          </p:nvSpPr>
          <p:spPr bwMode="auto">
            <a:xfrm>
              <a:off x="5297636" y="3119263"/>
              <a:ext cx="1749140" cy="1749140"/>
            </a:xfrm>
            <a:prstGeom prst="ellips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70" name="Picture 10" descr="Image result for technology icon">
              <a:extLst>
                <a:ext uri="{FF2B5EF4-FFF2-40B4-BE49-F238E27FC236}">
                  <a16:creationId xmlns:a16="http://schemas.microsoft.com/office/drawing/2014/main" xmlns="" id="{F952ADC6-BF2F-4D9E-A57B-E74127ACC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309" y="3429430"/>
              <a:ext cx="863085" cy="881141"/>
            </a:xfrm>
            <a:prstGeom prst="rect">
              <a:avLst/>
            </a:prstGeom>
            <a:grpFill/>
            <a:extLst/>
          </p:spPr>
        </p:pic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24450A0-3DE1-4E48-8ADD-AD6C000EB49D}"/>
              </a:ext>
            </a:extLst>
          </p:cNvPr>
          <p:cNvSpPr/>
          <p:nvPr/>
        </p:nvSpPr>
        <p:spPr bwMode="auto">
          <a:xfrm>
            <a:off x="5873711" y="1651763"/>
            <a:ext cx="1470898" cy="14690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 dirty="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8" name="Picture 2" descr="Image result for Skill icon">
            <a:extLst>
              <a:ext uri="{FF2B5EF4-FFF2-40B4-BE49-F238E27FC236}">
                <a16:creationId xmlns:a16="http://schemas.microsoft.com/office/drawing/2014/main" xmlns="" id="{5BF0E517-79A7-4371-8C40-2CA0CA66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13" y="1849978"/>
            <a:ext cx="942498" cy="9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ABB5ED3-068A-4E84-9E4F-2057BA003816}"/>
              </a:ext>
            </a:extLst>
          </p:cNvPr>
          <p:cNvSpPr txBox="1"/>
          <p:nvPr/>
        </p:nvSpPr>
        <p:spPr>
          <a:xfrm>
            <a:off x="2437665" y="3290880"/>
            <a:ext cx="164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Technology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9840A17-35D4-4747-9CD4-0786100F4682}"/>
              </a:ext>
            </a:extLst>
          </p:cNvPr>
          <p:cNvSpPr txBox="1"/>
          <p:nvPr/>
        </p:nvSpPr>
        <p:spPr>
          <a:xfrm>
            <a:off x="7250474" y="5942545"/>
            <a:ext cx="193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Sustainability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98B00F5-F57A-4455-A73D-DFF4B5FF994D}"/>
              </a:ext>
            </a:extLst>
          </p:cNvPr>
          <p:cNvSpPr txBox="1"/>
          <p:nvPr/>
        </p:nvSpPr>
        <p:spPr>
          <a:xfrm>
            <a:off x="6766038" y="2133262"/>
            <a:ext cx="193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Skill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ED504C2-0332-4118-8203-A8CD159F0D0D}"/>
              </a:ext>
            </a:extLst>
          </p:cNvPr>
          <p:cNvSpPr/>
          <p:nvPr/>
        </p:nvSpPr>
        <p:spPr bwMode="auto">
          <a:xfrm>
            <a:off x="5806609" y="5278632"/>
            <a:ext cx="1461122" cy="1372470"/>
          </a:xfrm>
          <a:prstGeom prst="ellipse">
            <a:avLst/>
          </a:prstGeom>
          <a:solidFill>
            <a:srgbClr val="92D050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 dirty="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" name="Picture 4" descr="Image result for Sustainability ">
            <a:extLst>
              <a:ext uri="{FF2B5EF4-FFF2-40B4-BE49-F238E27FC236}">
                <a16:creationId xmlns:a16="http://schemas.microsoft.com/office/drawing/2014/main" xmlns="" id="{97F13E60-34E6-42AC-B5EC-03E298606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-3856" r="9193" b="3856"/>
          <a:stretch/>
        </p:blipFill>
        <p:spPr bwMode="auto">
          <a:xfrm>
            <a:off x="5950307" y="5332601"/>
            <a:ext cx="1150610" cy="11506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3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lock Arc 66">
            <a:extLst>
              <a:ext uri="{FF2B5EF4-FFF2-40B4-BE49-F238E27FC236}">
                <a16:creationId xmlns:a16="http://schemas.microsoft.com/office/drawing/2014/main" xmlns="" id="{16F66776-74BB-45A1-9F33-A85DF4F9C296}"/>
              </a:ext>
            </a:extLst>
          </p:cNvPr>
          <p:cNvSpPr/>
          <p:nvPr/>
        </p:nvSpPr>
        <p:spPr bwMode="auto">
          <a:xfrm rot="16200000" flipH="1">
            <a:off x="6728890" y="2201813"/>
            <a:ext cx="1798122" cy="1798122"/>
          </a:xfrm>
          <a:prstGeom prst="blockArc">
            <a:avLst>
              <a:gd name="adj1" fmla="val 10454752"/>
              <a:gd name="adj2" fmla="val 16233050"/>
              <a:gd name="adj3" fmla="val 8287"/>
            </a:avLst>
          </a:prstGeom>
          <a:solidFill>
            <a:srgbClr val="578B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2" name="Picture 8" descr="Related image">
            <a:extLst>
              <a:ext uri="{FF2B5EF4-FFF2-40B4-BE49-F238E27FC236}">
                <a16:creationId xmlns:a16="http://schemas.microsoft.com/office/drawing/2014/main" xmlns="" id="{0B962368-5298-4F7E-8800-9F391252D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6"/>
          <a:stretch/>
        </p:blipFill>
        <p:spPr bwMode="auto">
          <a:xfrm flipH="1">
            <a:off x="7531432" y="955040"/>
            <a:ext cx="4602709" cy="40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>
            <a:extLst>
              <a:ext uri="{FF2B5EF4-FFF2-40B4-BE49-F238E27FC236}">
                <a16:creationId xmlns:a16="http://schemas.microsoft.com/office/drawing/2014/main" xmlns="" id="{ECEE5098-7F2F-42C4-8FA5-512474E5D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6"/>
          <a:stretch/>
        </p:blipFill>
        <p:spPr bwMode="auto">
          <a:xfrm>
            <a:off x="235024" y="1109056"/>
            <a:ext cx="5762319" cy="50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Block Arc 37">
            <a:extLst>
              <a:ext uri="{FF2B5EF4-FFF2-40B4-BE49-F238E27FC236}">
                <a16:creationId xmlns:a16="http://schemas.microsoft.com/office/drawing/2014/main" xmlns="" id="{27167E47-B149-4553-A57F-E4FA37F14FD0}"/>
              </a:ext>
            </a:extLst>
          </p:cNvPr>
          <p:cNvSpPr/>
          <p:nvPr/>
        </p:nvSpPr>
        <p:spPr bwMode="auto">
          <a:xfrm rot="5400000">
            <a:off x="3826254" y="2201813"/>
            <a:ext cx="1798122" cy="1798122"/>
          </a:xfrm>
          <a:prstGeom prst="blockArc">
            <a:avLst>
              <a:gd name="adj1" fmla="val 10081085"/>
              <a:gd name="adj2" fmla="val 16233050"/>
              <a:gd name="adj3" fmla="val 8287"/>
            </a:avLst>
          </a:prstGeom>
          <a:solidFill>
            <a:srgbClr val="578B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7E436CF-A510-4B8D-B811-77FB08CEFF36}"/>
              </a:ext>
            </a:extLst>
          </p:cNvPr>
          <p:cNvGrpSpPr/>
          <p:nvPr/>
        </p:nvGrpSpPr>
        <p:grpSpPr>
          <a:xfrm>
            <a:off x="5388256" y="2433827"/>
            <a:ext cx="1590127" cy="1590127"/>
            <a:chOff x="5297636" y="3119263"/>
            <a:chExt cx="1749140" cy="1749140"/>
          </a:xfrm>
          <a:solidFill>
            <a:srgbClr val="003958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42FF8F9-585C-4D9D-BF3D-DBECC020531E}"/>
                </a:ext>
              </a:extLst>
            </p:cNvPr>
            <p:cNvSpPr/>
            <p:nvPr/>
          </p:nvSpPr>
          <p:spPr bwMode="auto">
            <a:xfrm>
              <a:off x="5297636" y="3119263"/>
              <a:ext cx="1749140" cy="1749140"/>
            </a:xfrm>
            <a:prstGeom prst="ellipse">
              <a:avLst/>
            </a:prstGeom>
            <a:grpFill/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130" name="Picture 10" descr="Image result for technology icon">
              <a:extLst>
                <a:ext uri="{FF2B5EF4-FFF2-40B4-BE49-F238E27FC236}">
                  <a16:creationId xmlns:a16="http://schemas.microsoft.com/office/drawing/2014/main" xmlns="" id="{DE368249-175B-4902-BF0C-C1B667CA1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309" y="3429430"/>
              <a:ext cx="863085" cy="881141"/>
            </a:xfrm>
            <a:prstGeom prst="rect">
              <a:avLst/>
            </a:prstGeom>
            <a:grpFill/>
            <a:extLst/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A307CA4-14F4-48F6-B2C1-8A4AF1C66ACD}"/>
              </a:ext>
            </a:extLst>
          </p:cNvPr>
          <p:cNvSpPr/>
          <p:nvPr/>
        </p:nvSpPr>
        <p:spPr>
          <a:xfrm>
            <a:off x="3588505" y="5327574"/>
            <a:ext cx="1167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 Growth </a:t>
            </a:r>
            <a:endParaRPr lang="en-US" sz="1100" b="1" dirty="0"/>
          </a:p>
        </p:txBody>
      </p:sp>
      <p:pic>
        <p:nvPicPr>
          <p:cNvPr id="5134" name="Picture 14" descr="Image result for customer growth">
            <a:extLst>
              <a:ext uri="{FF2B5EF4-FFF2-40B4-BE49-F238E27FC236}">
                <a16:creationId xmlns:a16="http://schemas.microsoft.com/office/drawing/2014/main" xmlns="" id="{474CFF03-7497-4C05-B0C7-74E3B6E8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47" y="1678295"/>
            <a:ext cx="2062263" cy="18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AD4B7A7-C151-4D24-AC15-CD9E86C790F1}"/>
              </a:ext>
            </a:extLst>
          </p:cNvPr>
          <p:cNvSpPr/>
          <p:nvPr/>
        </p:nvSpPr>
        <p:spPr>
          <a:xfrm>
            <a:off x="3536175" y="3256684"/>
            <a:ext cx="1045529" cy="216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Growth</a:t>
            </a:r>
            <a:endParaRPr lang="en-US" sz="1100" b="1" dirty="0"/>
          </a:p>
        </p:txBody>
      </p:sp>
      <p:pic>
        <p:nvPicPr>
          <p:cNvPr id="5140" name="Picture 20" descr="Image result for manufacturing">
            <a:extLst>
              <a:ext uri="{FF2B5EF4-FFF2-40B4-BE49-F238E27FC236}">
                <a16:creationId xmlns:a16="http://schemas.microsoft.com/office/drawing/2014/main" xmlns="" id="{2394F8D0-8CCD-4F96-9B76-5A802E0F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7" y="3795737"/>
            <a:ext cx="2052306" cy="16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DC2064F-D5D8-4275-9F39-CE4A10AF78E1}"/>
              </a:ext>
            </a:extLst>
          </p:cNvPr>
          <p:cNvSpPr/>
          <p:nvPr/>
        </p:nvSpPr>
        <p:spPr>
          <a:xfrm>
            <a:off x="1220813" y="5382439"/>
            <a:ext cx="1116825" cy="17868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1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 </a:t>
            </a:r>
            <a:endParaRPr lang="en-US" sz="1100" b="1" dirty="0"/>
          </a:p>
        </p:txBody>
      </p:sp>
      <p:pic>
        <p:nvPicPr>
          <p:cNvPr id="5144" name="Picture 24" descr="Image result for innovation">
            <a:extLst>
              <a:ext uri="{FF2B5EF4-FFF2-40B4-BE49-F238E27FC236}">
                <a16:creationId xmlns:a16="http://schemas.microsoft.com/office/drawing/2014/main" xmlns="" id="{5299CA4F-7D04-46BA-90D6-75B8A9562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4095" r="23392" b="1093"/>
          <a:stretch/>
        </p:blipFill>
        <p:spPr bwMode="auto">
          <a:xfrm>
            <a:off x="8172934" y="1351722"/>
            <a:ext cx="3513391" cy="3199937"/>
          </a:xfrm>
          <a:prstGeom prst="roundRect">
            <a:avLst>
              <a:gd name="adj" fmla="val 322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63992CC-9EC0-4F4D-ACC5-CB577CEF2927}"/>
              </a:ext>
            </a:extLst>
          </p:cNvPr>
          <p:cNvSpPr/>
          <p:nvPr/>
        </p:nvSpPr>
        <p:spPr>
          <a:xfrm>
            <a:off x="9522618" y="1768843"/>
            <a:ext cx="11681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Through-put Research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0FFE2F3-3747-4955-888D-E300E8EC2F89}"/>
              </a:ext>
            </a:extLst>
          </p:cNvPr>
          <p:cNvSpPr/>
          <p:nvPr/>
        </p:nvSpPr>
        <p:spPr>
          <a:xfrm>
            <a:off x="5646505" y="3510650"/>
            <a:ext cx="1073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02D4D07-7458-4EA6-8533-55C52BBC7CCD}"/>
              </a:ext>
            </a:extLst>
          </p:cNvPr>
          <p:cNvSpPr/>
          <p:nvPr/>
        </p:nvSpPr>
        <p:spPr bwMode="auto">
          <a:xfrm>
            <a:off x="0" y="6826746"/>
            <a:ext cx="12192000" cy="45719"/>
          </a:xfrm>
          <a:prstGeom prst="rect">
            <a:avLst/>
          </a:prstGeom>
          <a:solidFill>
            <a:srgbClr val="E82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46" name="Picture 26" descr="Image result for technology with business">
            <a:extLst>
              <a:ext uri="{FF2B5EF4-FFF2-40B4-BE49-F238E27FC236}">
                <a16:creationId xmlns:a16="http://schemas.microsoft.com/office/drawing/2014/main" xmlns="" id="{F76AE03F-5976-4075-9563-0C42C2CC3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2" y="1650244"/>
            <a:ext cx="1973195" cy="18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CB67C62-A6D3-4E67-B609-97B96E720541}"/>
              </a:ext>
            </a:extLst>
          </p:cNvPr>
          <p:cNvSpPr/>
          <p:nvPr/>
        </p:nvSpPr>
        <p:spPr>
          <a:xfrm>
            <a:off x="884401" y="3211281"/>
            <a:ext cx="1976579" cy="26161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1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Excellence </a:t>
            </a:r>
            <a:endParaRPr lang="en-US" sz="1100" b="1" dirty="0"/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xmlns="" id="{84816787-25E1-4D20-8BDB-D7F41E90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Technology </a:t>
            </a:r>
          </a:p>
        </p:txBody>
      </p:sp>
    </p:spTree>
    <p:extLst>
      <p:ext uri="{BB962C8B-B14F-4D97-AF65-F5344CB8AC3E}">
        <p14:creationId xmlns:p14="http://schemas.microsoft.com/office/powerpoint/2010/main" val="409396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5EE5368-0517-4BCB-AD9D-6A6EB6B66C9E}"/>
              </a:ext>
            </a:extLst>
          </p:cNvPr>
          <p:cNvSpPr/>
          <p:nvPr/>
        </p:nvSpPr>
        <p:spPr bwMode="auto">
          <a:xfrm>
            <a:off x="5196458" y="2633539"/>
            <a:ext cx="1779787" cy="1777543"/>
          </a:xfrm>
          <a:prstGeom prst="ellipse">
            <a:avLst/>
          </a:prstGeom>
          <a:solidFill>
            <a:srgbClr val="92D050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 dirty="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44" name="Picture 4" descr="Image result for Sustainability ">
            <a:extLst>
              <a:ext uri="{FF2B5EF4-FFF2-40B4-BE49-F238E27FC236}">
                <a16:creationId xmlns:a16="http://schemas.microsoft.com/office/drawing/2014/main" xmlns="" id="{2F7ACEA5-1F4A-4C01-B79A-19AFE7284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-3856" r="9193" b="3856"/>
          <a:stretch/>
        </p:blipFill>
        <p:spPr bwMode="auto">
          <a:xfrm>
            <a:off x="5394250" y="2787788"/>
            <a:ext cx="1401553" cy="14015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599CCF8-D354-4A9C-AA00-25F9AE53542D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9963" y="4151511"/>
            <a:ext cx="410017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95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421" y="367853"/>
            <a:ext cx="11053030" cy="1070186"/>
          </a:xfrm>
        </p:spPr>
        <p:txBody>
          <a:bodyPr/>
          <a:lstStyle/>
          <a:p>
            <a:r>
              <a:rPr lang="en-US" dirty="0"/>
              <a:t>Sustainability :</a:t>
            </a:r>
            <a:r>
              <a:rPr lang="en-US" sz="2800" dirty="0"/>
              <a:t> </a:t>
            </a:r>
            <a:r>
              <a:rPr lang="en-US" sz="2400" dirty="0"/>
              <a:t>Not just managing output, but also the Input</a:t>
            </a:r>
            <a:r>
              <a:rPr lang="en-IN" sz="2800" dirty="0"/>
              <a:t/>
            </a:r>
            <a:br>
              <a:rPr lang="en-IN" sz="2800" dirty="0"/>
            </a:br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F2A8D54-8480-4CFE-A667-3124265EAB13}"/>
              </a:ext>
            </a:extLst>
          </p:cNvPr>
          <p:cNvGrpSpPr/>
          <p:nvPr/>
        </p:nvGrpSpPr>
        <p:grpSpPr>
          <a:xfrm>
            <a:off x="4558864" y="1927882"/>
            <a:ext cx="3074273" cy="3106738"/>
            <a:chOff x="4319304" y="1548541"/>
            <a:chExt cx="3727565" cy="37669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7681BD5-81E6-4CB8-8B24-F2C3CB10EF82}"/>
                </a:ext>
              </a:extLst>
            </p:cNvPr>
            <p:cNvGrpSpPr/>
            <p:nvPr/>
          </p:nvGrpSpPr>
          <p:grpSpPr>
            <a:xfrm rot="747202">
              <a:off x="4319304" y="1576963"/>
              <a:ext cx="3727565" cy="3738507"/>
              <a:chOff x="3634922" y="1735642"/>
              <a:chExt cx="4255043" cy="4267533"/>
            </a:xfrm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xmlns="" id="{A777584C-FDFD-4E21-AA33-70DB483572DF}"/>
                  </a:ext>
                </a:extLst>
              </p:cNvPr>
              <p:cNvSpPr/>
              <p:nvPr/>
            </p:nvSpPr>
            <p:spPr bwMode="auto">
              <a:xfrm rot="6875647">
                <a:off x="3634922" y="1735642"/>
                <a:ext cx="4255043" cy="4255043"/>
              </a:xfrm>
              <a:prstGeom prst="blockArc">
                <a:avLst>
                  <a:gd name="adj1" fmla="val 15165746"/>
                  <a:gd name="adj2" fmla="val 1109158"/>
                  <a:gd name="adj3" fmla="val 12303"/>
                </a:avLst>
              </a:prstGeom>
              <a:solidFill>
                <a:srgbClr val="A6C3D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xmlns="" id="{5288738A-FBF6-41B7-B160-A96735C51A29}"/>
                  </a:ext>
                </a:extLst>
              </p:cNvPr>
              <p:cNvSpPr/>
              <p:nvPr/>
            </p:nvSpPr>
            <p:spPr bwMode="auto">
              <a:xfrm rot="20799725">
                <a:off x="3634922" y="1735642"/>
                <a:ext cx="4255043" cy="4255043"/>
              </a:xfrm>
              <a:prstGeom prst="blockArc">
                <a:avLst>
                  <a:gd name="adj1" fmla="val 16389975"/>
                  <a:gd name="adj2" fmla="val 1826936"/>
                  <a:gd name="adj3" fmla="val 12712"/>
                </a:avLst>
              </a:prstGeom>
              <a:solidFill>
                <a:srgbClr val="00395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xmlns="" id="{566630B9-2067-4A3B-8747-51A5F5DAA456}"/>
                  </a:ext>
                </a:extLst>
              </p:cNvPr>
              <p:cNvSpPr/>
              <p:nvPr/>
            </p:nvSpPr>
            <p:spPr bwMode="auto">
              <a:xfrm rot="14301590">
                <a:off x="3634922" y="1748132"/>
                <a:ext cx="4255043" cy="4255043"/>
              </a:xfrm>
              <a:prstGeom prst="blockArc">
                <a:avLst>
                  <a:gd name="adj1" fmla="val 15568408"/>
                  <a:gd name="adj2" fmla="val 1109158"/>
                  <a:gd name="adj3" fmla="val 12303"/>
                </a:avLst>
              </a:prstGeom>
              <a:solidFill>
                <a:srgbClr val="E4740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FC30B63-880A-4A80-8BC9-550807020D4B}"/>
                </a:ext>
              </a:extLst>
            </p:cNvPr>
            <p:cNvSpPr/>
            <p:nvPr/>
          </p:nvSpPr>
          <p:spPr bwMode="auto">
            <a:xfrm>
              <a:off x="6096000" y="1548541"/>
              <a:ext cx="200297" cy="541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B4E5AEA-9AAA-451D-B524-4A600653F6CF}"/>
                </a:ext>
              </a:extLst>
            </p:cNvPr>
            <p:cNvSpPr/>
            <p:nvPr/>
          </p:nvSpPr>
          <p:spPr bwMode="auto">
            <a:xfrm rot="3349202">
              <a:off x="4666020" y="4048071"/>
              <a:ext cx="200297" cy="541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87BF403-C593-462B-889B-A5246B9FC2BB}"/>
                </a:ext>
              </a:extLst>
            </p:cNvPr>
            <p:cNvSpPr/>
            <p:nvPr/>
          </p:nvSpPr>
          <p:spPr bwMode="auto">
            <a:xfrm rot="6999048">
              <a:off x="7491290" y="4017420"/>
              <a:ext cx="200297" cy="541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FDA3DF-919D-4004-9F92-CF82E0C20078}"/>
              </a:ext>
            </a:extLst>
          </p:cNvPr>
          <p:cNvSpPr/>
          <p:nvPr/>
        </p:nvSpPr>
        <p:spPr>
          <a:xfrm>
            <a:off x="6230495" y="5752628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Zero defect, Zero effect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34A8985-D600-4D5F-B926-54CAA38CAA67}"/>
              </a:ext>
            </a:extLst>
          </p:cNvPr>
          <p:cNvSpPr/>
          <p:nvPr/>
        </p:nvSpPr>
        <p:spPr>
          <a:xfrm>
            <a:off x="7816180" y="3307059"/>
            <a:ext cx="3767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</a:t>
            </a:r>
            <a:r>
              <a:rPr lang="en-U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LCA &amp; circular 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 in </a:t>
            </a:r>
            <a:r>
              <a:rPr lang="en-U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 value chain </a:t>
            </a:r>
            <a:endParaRPr lang="en-US" b="1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B2D1029-6B07-4A4B-8CC2-4BC64CBC01CE}"/>
              </a:ext>
            </a:extLst>
          </p:cNvPr>
          <p:cNvSpPr/>
          <p:nvPr/>
        </p:nvSpPr>
        <p:spPr>
          <a:xfrm>
            <a:off x="565183" y="3331468"/>
            <a:ext cx="3807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4740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</a:t>
            </a:r>
            <a:r>
              <a:rPr lang="en-US" b="1" dirty="0" smtClean="0">
                <a:solidFill>
                  <a:srgbClr val="E4740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productivity and resource </a:t>
            </a:r>
            <a:r>
              <a:rPr lang="en-US" b="1" dirty="0">
                <a:solidFill>
                  <a:srgbClr val="E4740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endParaRPr lang="en-US" b="1" dirty="0">
              <a:solidFill>
                <a:srgbClr val="E4740E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DA0F3C3-41A8-4D2B-A3AB-5A1AB4A618F8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55" y="4195496"/>
            <a:ext cx="410017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E474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7FB7A4-5EE8-4BCA-A471-F0423CED08EC}"/>
              </a:ext>
            </a:extLst>
          </p:cNvPr>
          <p:cNvGrpSpPr/>
          <p:nvPr/>
        </p:nvGrpSpPr>
        <p:grpSpPr>
          <a:xfrm>
            <a:off x="8755356" y="1029710"/>
            <a:ext cx="2103920" cy="2224064"/>
            <a:chOff x="8454166" y="738499"/>
            <a:chExt cx="2334728" cy="24680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AFEB59B-836F-48C6-93BA-C760FE650AA5}"/>
                </a:ext>
              </a:extLst>
            </p:cNvPr>
            <p:cNvSpPr/>
            <p:nvPr/>
          </p:nvSpPr>
          <p:spPr bwMode="auto">
            <a:xfrm>
              <a:off x="8698700" y="1065497"/>
              <a:ext cx="1845661" cy="1845661"/>
            </a:xfrm>
            <a:prstGeom prst="ellipse">
              <a:avLst/>
            </a:prstGeom>
            <a:noFill/>
            <a:ln w="5715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126" name="Picture 6" descr="Image result for circular economy">
              <a:extLst>
                <a:ext uri="{FF2B5EF4-FFF2-40B4-BE49-F238E27FC236}">
                  <a16:creationId xmlns:a16="http://schemas.microsoft.com/office/drawing/2014/main" xmlns="" id="{3979613D-EEE2-473A-BD47-BE1A280FE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2" t="24957" r="60206" b="56796"/>
            <a:stretch/>
          </p:blipFill>
          <p:spPr bwMode="auto">
            <a:xfrm>
              <a:off x="8454166" y="1288221"/>
              <a:ext cx="642159" cy="6421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Image result for circular economy">
              <a:extLst>
                <a:ext uri="{FF2B5EF4-FFF2-40B4-BE49-F238E27FC236}">
                  <a16:creationId xmlns:a16="http://schemas.microsoft.com/office/drawing/2014/main" xmlns="" id="{5EFD0F55-0B2B-447A-BA42-AAF940677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2" t="11445" r="44136" b="70308"/>
            <a:stretch/>
          </p:blipFill>
          <p:spPr bwMode="auto">
            <a:xfrm>
              <a:off x="9199721" y="738499"/>
              <a:ext cx="642159" cy="6421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Image result for circular economy">
              <a:extLst>
                <a:ext uri="{FF2B5EF4-FFF2-40B4-BE49-F238E27FC236}">
                  <a16:creationId xmlns:a16="http://schemas.microsoft.com/office/drawing/2014/main" xmlns="" id="{6D93C2B6-B144-403A-81A7-E3E108A4D5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4" t="25400" r="28814" b="56353"/>
            <a:stretch/>
          </p:blipFill>
          <p:spPr bwMode="auto">
            <a:xfrm>
              <a:off x="10056918" y="1088957"/>
              <a:ext cx="642159" cy="6421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Image result for circular economy">
              <a:extLst>
                <a:ext uri="{FF2B5EF4-FFF2-40B4-BE49-F238E27FC236}">
                  <a16:creationId xmlns:a16="http://schemas.microsoft.com/office/drawing/2014/main" xmlns="" id="{6D323338-9FF0-4418-8AC3-CC91E6FCF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03" t="56267" r="27995" b="25486"/>
            <a:stretch/>
          </p:blipFill>
          <p:spPr bwMode="auto">
            <a:xfrm>
              <a:off x="10146735" y="1963833"/>
              <a:ext cx="642159" cy="6421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Image result for circular economy">
              <a:extLst>
                <a:ext uri="{FF2B5EF4-FFF2-40B4-BE49-F238E27FC236}">
                  <a16:creationId xmlns:a16="http://schemas.microsoft.com/office/drawing/2014/main" xmlns="" id="{1981D84C-8DD7-46D8-BA0E-CC41C5CD23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2" t="72483" r="43753" b="8781"/>
            <a:stretch/>
          </p:blipFill>
          <p:spPr bwMode="auto">
            <a:xfrm>
              <a:off x="9408116" y="2547193"/>
              <a:ext cx="659358" cy="65935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Image result for circular economy">
              <a:extLst>
                <a:ext uri="{FF2B5EF4-FFF2-40B4-BE49-F238E27FC236}">
                  <a16:creationId xmlns:a16="http://schemas.microsoft.com/office/drawing/2014/main" xmlns="" id="{D62767CB-1DEC-4B08-B131-D8C42696C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5" t="54949" r="61170" b="26315"/>
            <a:stretch/>
          </p:blipFill>
          <p:spPr bwMode="auto">
            <a:xfrm>
              <a:off x="8523737" y="2190086"/>
              <a:ext cx="659358" cy="65935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3D64847-B024-404B-915D-CFCFE9D8D212}"/>
                </a:ext>
              </a:extLst>
            </p:cNvPr>
            <p:cNvSpPr/>
            <p:nvPr/>
          </p:nvSpPr>
          <p:spPr>
            <a:xfrm>
              <a:off x="9050363" y="1640364"/>
              <a:ext cx="12025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Circular </a:t>
              </a: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Economy 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01D11A8-A698-46DA-B52A-D14A511ABD57}"/>
              </a:ext>
            </a:extLst>
          </p:cNvPr>
          <p:cNvSpPr/>
          <p:nvPr/>
        </p:nvSpPr>
        <p:spPr bwMode="auto">
          <a:xfrm>
            <a:off x="0" y="6826746"/>
            <a:ext cx="12192000" cy="45719"/>
          </a:xfrm>
          <a:prstGeom prst="rect">
            <a:avLst/>
          </a:prstGeom>
          <a:solidFill>
            <a:srgbClr val="E82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5EB65BC-684A-4557-BCB8-57360AB3A840}"/>
              </a:ext>
            </a:extLst>
          </p:cNvPr>
          <p:cNvGrpSpPr/>
          <p:nvPr/>
        </p:nvGrpSpPr>
        <p:grpSpPr>
          <a:xfrm>
            <a:off x="1445924" y="1171750"/>
            <a:ext cx="2135309" cy="2135309"/>
            <a:chOff x="1331843" y="1003584"/>
            <a:chExt cx="2348852" cy="2348852"/>
          </a:xfrm>
        </p:grpSpPr>
        <p:pic>
          <p:nvPicPr>
            <p:cNvPr id="10248" name="Picture 8" descr="Image result for focus icon">
              <a:extLst>
                <a:ext uri="{FF2B5EF4-FFF2-40B4-BE49-F238E27FC236}">
                  <a16:creationId xmlns:a16="http://schemas.microsoft.com/office/drawing/2014/main" xmlns="" id="{FA932D44-FAD7-4D45-87FC-194F1F9A3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843" y="1003584"/>
              <a:ext cx="2348852" cy="2348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62C2BC7-1EC2-4D57-BF52-8F608687A194}"/>
                </a:ext>
              </a:extLst>
            </p:cNvPr>
            <p:cNvSpPr/>
            <p:nvPr/>
          </p:nvSpPr>
          <p:spPr bwMode="auto">
            <a:xfrm>
              <a:off x="1926754" y="1586620"/>
              <a:ext cx="1169552" cy="116955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D0393183-B384-461F-8A6A-4E4E8FF9A48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16376" y="5749105"/>
            <a:ext cx="1580795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EC6D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020A40-5AEB-4F04-BB55-C03785827227}"/>
              </a:ext>
            </a:extLst>
          </p:cNvPr>
          <p:cNvGrpSpPr/>
          <p:nvPr/>
        </p:nvGrpSpPr>
        <p:grpSpPr>
          <a:xfrm>
            <a:off x="3687975" y="5344298"/>
            <a:ext cx="2173797" cy="1237221"/>
            <a:chOff x="3415654" y="5219734"/>
            <a:chExt cx="1810938" cy="1030699"/>
          </a:xfrm>
        </p:grpSpPr>
        <p:pic>
          <p:nvPicPr>
            <p:cNvPr id="10246" name="Picture 6" descr="Image result for effectively serving customer">
              <a:extLst>
                <a:ext uri="{FF2B5EF4-FFF2-40B4-BE49-F238E27FC236}">
                  <a16:creationId xmlns:a16="http://schemas.microsoft.com/office/drawing/2014/main" xmlns="" id="{823B53C8-2C46-4DCE-A74D-B26FA5659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744" y="5874476"/>
              <a:ext cx="709848" cy="375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Image result for productivity">
              <a:extLst>
                <a:ext uri="{FF2B5EF4-FFF2-40B4-BE49-F238E27FC236}">
                  <a16:creationId xmlns:a16="http://schemas.microsoft.com/office/drawing/2014/main" xmlns="" id="{E977F147-3575-415A-829F-BE496F866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654" y="5219734"/>
              <a:ext cx="1514568" cy="1014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52" name="Picture 12" descr="Image result for resource optimization">
            <a:extLst>
              <a:ext uri="{FF2B5EF4-FFF2-40B4-BE49-F238E27FC236}">
                <a16:creationId xmlns:a16="http://schemas.microsoft.com/office/drawing/2014/main" xmlns="" id="{3F3AF043-AFE7-4A4B-B3EE-5BF1B65A1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20827" r="5534" b="17588"/>
          <a:stretch/>
        </p:blipFill>
        <p:spPr bwMode="auto">
          <a:xfrm>
            <a:off x="2082005" y="1801819"/>
            <a:ext cx="863145" cy="8631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4540" y="408149"/>
            <a:ext cx="7433570" cy="107018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3217D49-6E12-48FE-8550-152347200C20}"/>
              </a:ext>
            </a:extLst>
          </p:cNvPr>
          <p:cNvSpPr/>
          <p:nvPr/>
        </p:nvSpPr>
        <p:spPr bwMode="auto">
          <a:xfrm>
            <a:off x="0" y="6826746"/>
            <a:ext cx="12192000" cy="45719"/>
          </a:xfrm>
          <a:prstGeom prst="rect">
            <a:avLst/>
          </a:prstGeom>
          <a:solidFill>
            <a:srgbClr val="E82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D4CE10E-7850-4D39-8F5F-10B768722149}"/>
              </a:ext>
            </a:extLst>
          </p:cNvPr>
          <p:cNvGrpSpPr/>
          <p:nvPr/>
        </p:nvGrpSpPr>
        <p:grpSpPr>
          <a:xfrm>
            <a:off x="670308" y="1267205"/>
            <a:ext cx="10908697" cy="5538640"/>
            <a:chOff x="670308" y="1040779"/>
            <a:chExt cx="10908697" cy="55386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F3B8958-96F0-4DC6-A83B-BCC742CE03A5}"/>
                </a:ext>
              </a:extLst>
            </p:cNvPr>
            <p:cNvSpPr/>
            <p:nvPr/>
          </p:nvSpPr>
          <p:spPr bwMode="auto">
            <a:xfrm>
              <a:off x="715035" y="3078346"/>
              <a:ext cx="3839855" cy="54336"/>
            </a:xfrm>
            <a:prstGeom prst="rect">
              <a:avLst/>
            </a:prstGeom>
            <a:solidFill>
              <a:srgbClr val="F3913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16B18830-341E-4F7C-87A7-C0AD691769FF}"/>
                </a:ext>
              </a:extLst>
            </p:cNvPr>
            <p:cNvSpPr/>
            <p:nvPr/>
          </p:nvSpPr>
          <p:spPr>
            <a:xfrm>
              <a:off x="6166674" y="5401012"/>
              <a:ext cx="435107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3958"/>
                  </a:solidFill>
                  <a:latin typeface="Century Gothic" panose="020B0502020202020204" pitchFamily="34" charset="0"/>
                  <a:ea typeface="ＭＳ Ｐゴシック" charset="-128"/>
                  <a:cs typeface="Times New Roman" panose="02020603050405020304" pitchFamily="18" charset="0"/>
                </a:rPr>
                <a:t>Industry – Academia Collaboration</a:t>
              </a:r>
            </a:p>
            <a:p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3958"/>
                </a:solidFill>
                <a:latin typeface="Century Gothic" panose="020B0502020202020204" pitchFamily="34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DFE52DAB-C627-485E-94A7-B3E7D9BF9C35}"/>
                </a:ext>
              </a:extLst>
            </p:cNvPr>
            <p:cNvSpPr/>
            <p:nvPr/>
          </p:nvSpPr>
          <p:spPr>
            <a:xfrm>
              <a:off x="670308" y="3229925"/>
              <a:ext cx="37174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E4740E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Collaborating with technical education</a:t>
              </a:r>
              <a:endParaRPr lang="en-US" sz="1600" b="1" dirty="0">
                <a:solidFill>
                  <a:srgbClr val="E4740E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04E86EF-8ADE-4D1E-90CF-BF3939C11C5F}"/>
                </a:ext>
              </a:extLst>
            </p:cNvPr>
            <p:cNvGrpSpPr/>
            <p:nvPr/>
          </p:nvGrpSpPr>
          <p:grpSpPr>
            <a:xfrm>
              <a:off x="858889" y="1253838"/>
              <a:ext cx="3244855" cy="1750907"/>
              <a:chOff x="1062651" y="1242428"/>
              <a:chExt cx="3123281" cy="1685306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xmlns="" id="{65E6631D-B8F0-4054-BA2B-83ADDFA6D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2651" y="1242428"/>
                <a:ext cx="1713176" cy="1579216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xmlns="" id="{BBD8F63C-F68C-461A-B9BB-E3A6E9F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125893" y="1690474"/>
                <a:ext cx="949094" cy="984650"/>
              </a:xfrm>
              <a:prstGeom prst="rect">
                <a:avLst/>
              </a:prstGeom>
            </p:spPr>
          </p:pic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ABDA9C90-E628-4094-ACEB-E9A28238067E}"/>
                  </a:ext>
                </a:extLst>
              </p:cNvPr>
              <p:cNvSpPr/>
              <p:nvPr/>
            </p:nvSpPr>
            <p:spPr bwMode="auto">
              <a:xfrm>
                <a:off x="2239525" y="1263035"/>
                <a:ext cx="1439119" cy="543541"/>
              </a:xfrm>
              <a:custGeom>
                <a:avLst/>
                <a:gdLst>
                  <a:gd name="connsiteX0" fmla="*/ 0 w 1302931"/>
                  <a:gd name="connsiteY0" fmla="*/ 221717 h 492104"/>
                  <a:gd name="connsiteX1" fmla="*/ 117043 w 1302931"/>
                  <a:gd name="connsiteY1" fmla="*/ 53468 h 492104"/>
                  <a:gd name="connsiteX2" fmla="*/ 292608 w 1302931"/>
                  <a:gd name="connsiteY2" fmla="*/ 2261 h 492104"/>
                  <a:gd name="connsiteX3" fmla="*/ 504749 w 1302931"/>
                  <a:gd name="connsiteY3" fmla="*/ 24207 h 492104"/>
                  <a:gd name="connsiteX4" fmla="*/ 621792 w 1302931"/>
                  <a:gd name="connsiteY4" fmla="*/ 155881 h 492104"/>
                  <a:gd name="connsiteX5" fmla="*/ 753466 w 1302931"/>
                  <a:gd name="connsiteY5" fmla="*/ 280239 h 492104"/>
                  <a:gd name="connsiteX6" fmla="*/ 877824 w 1302931"/>
                  <a:gd name="connsiteY6" fmla="*/ 316815 h 492104"/>
                  <a:gd name="connsiteX7" fmla="*/ 1009498 w 1302931"/>
                  <a:gd name="connsiteY7" fmla="*/ 346076 h 492104"/>
                  <a:gd name="connsiteX8" fmla="*/ 1119226 w 1302931"/>
                  <a:gd name="connsiteY8" fmla="*/ 346076 h 492104"/>
                  <a:gd name="connsiteX9" fmla="*/ 1214323 w 1302931"/>
                  <a:gd name="connsiteY9" fmla="*/ 360706 h 492104"/>
                  <a:gd name="connsiteX10" fmla="*/ 1265530 w 1302931"/>
                  <a:gd name="connsiteY10" fmla="*/ 411913 h 492104"/>
                  <a:gd name="connsiteX11" fmla="*/ 1302106 w 1302931"/>
                  <a:gd name="connsiteY11" fmla="*/ 485065 h 492104"/>
                  <a:gd name="connsiteX12" fmla="*/ 1287475 w 1302931"/>
                  <a:gd name="connsiteY12" fmla="*/ 485065 h 4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02931" h="492104">
                    <a:moveTo>
                      <a:pt x="0" y="221717"/>
                    </a:moveTo>
                    <a:cubicBezTo>
                      <a:pt x="34137" y="155880"/>
                      <a:pt x="68275" y="90044"/>
                      <a:pt x="117043" y="53468"/>
                    </a:cubicBezTo>
                    <a:cubicBezTo>
                      <a:pt x="165811" y="16892"/>
                      <a:pt x="227990" y="7138"/>
                      <a:pt x="292608" y="2261"/>
                    </a:cubicBezTo>
                    <a:cubicBezTo>
                      <a:pt x="357226" y="-2616"/>
                      <a:pt x="449885" y="-1396"/>
                      <a:pt x="504749" y="24207"/>
                    </a:cubicBezTo>
                    <a:cubicBezTo>
                      <a:pt x="559613" y="49810"/>
                      <a:pt x="580339" y="113209"/>
                      <a:pt x="621792" y="155881"/>
                    </a:cubicBezTo>
                    <a:cubicBezTo>
                      <a:pt x="663245" y="198553"/>
                      <a:pt x="710794" y="253417"/>
                      <a:pt x="753466" y="280239"/>
                    </a:cubicBezTo>
                    <a:cubicBezTo>
                      <a:pt x="796138" y="307061"/>
                      <a:pt x="835152" y="305842"/>
                      <a:pt x="877824" y="316815"/>
                    </a:cubicBezTo>
                    <a:cubicBezTo>
                      <a:pt x="920496" y="327788"/>
                      <a:pt x="969264" y="341199"/>
                      <a:pt x="1009498" y="346076"/>
                    </a:cubicBezTo>
                    <a:cubicBezTo>
                      <a:pt x="1049732" y="350953"/>
                      <a:pt x="1085089" y="343638"/>
                      <a:pt x="1119226" y="346076"/>
                    </a:cubicBezTo>
                    <a:cubicBezTo>
                      <a:pt x="1153363" y="348514"/>
                      <a:pt x="1189939" y="349733"/>
                      <a:pt x="1214323" y="360706"/>
                    </a:cubicBezTo>
                    <a:cubicBezTo>
                      <a:pt x="1238707" y="371679"/>
                      <a:pt x="1250900" y="391187"/>
                      <a:pt x="1265530" y="411913"/>
                    </a:cubicBezTo>
                    <a:cubicBezTo>
                      <a:pt x="1280160" y="432639"/>
                      <a:pt x="1298449" y="472873"/>
                      <a:pt x="1302106" y="485065"/>
                    </a:cubicBezTo>
                    <a:cubicBezTo>
                      <a:pt x="1305763" y="497257"/>
                      <a:pt x="1296619" y="491161"/>
                      <a:pt x="1287475" y="485065"/>
                    </a:cubicBezTo>
                  </a:path>
                </a:pathLst>
              </a:custGeom>
              <a:noFill/>
              <a:ln w="6350" cap="flat" cmpd="sng" algn="ctr">
                <a:solidFill>
                  <a:srgbClr val="A6C3D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46010FF4-75FB-4D9A-9339-2E75458413A0}"/>
                  </a:ext>
                </a:extLst>
              </p:cNvPr>
              <p:cNvSpPr/>
              <p:nvPr/>
            </p:nvSpPr>
            <p:spPr>
              <a:xfrm>
                <a:off x="1677324" y="1788531"/>
                <a:ext cx="779339" cy="283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Advanced </a:t>
                </a:r>
              </a:p>
              <a:p>
                <a:pPr algn="ctr"/>
                <a:r>
                  <a:rPr lang="en-US" sz="700" b="1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Manufacturing </a:t>
                </a:r>
                <a:endParaRPr lang="en-US" sz="7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DECA4CDC-A628-4910-B4A6-9C7520266650}"/>
                  </a:ext>
                </a:extLst>
              </p:cNvPr>
              <p:cNvSpPr/>
              <p:nvPr/>
            </p:nvSpPr>
            <p:spPr>
              <a:xfrm>
                <a:off x="3027783" y="2619957"/>
                <a:ext cx="115814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technical education leaders</a:t>
                </a:r>
                <a:endParaRPr lang="en-US" sz="7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04A1C2BD-5511-4625-A642-2617CE49014B}"/>
                </a:ext>
              </a:extLst>
            </p:cNvPr>
            <p:cNvSpPr/>
            <p:nvPr/>
          </p:nvSpPr>
          <p:spPr bwMode="auto">
            <a:xfrm>
              <a:off x="6688792" y="1111053"/>
              <a:ext cx="780641" cy="188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D60420F7-0F4E-4407-906A-AD24C866AEDD}"/>
                </a:ext>
              </a:extLst>
            </p:cNvPr>
            <p:cNvSpPr/>
            <p:nvPr/>
          </p:nvSpPr>
          <p:spPr>
            <a:xfrm>
              <a:off x="7846136" y="3208135"/>
              <a:ext cx="37328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3958"/>
                  </a:solidFill>
                  <a:latin typeface="Century Gothic" panose="020B0502020202020204" pitchFamily="34" charset="0"/>
                  <a:ea typeface="ＭＳ Ｐゴシック" charset="-128"/>
                  <a:cs typeface="Times New Roman" panose="02020603050405020304" pitchFamily="18" charset="0"/>
                </a:rPr>
                <a:t>Comprehensive </a:t>
              </a:r>
              <a:r>
                <a:rPr lang="en-US" sz="1600" b="1" dirty="0" smtClean="0">
                  <a:solidFill>
                    <a:srgbClr val="003958"/>
                  </a:solidFill>
                  <a:latin typeface="Century Gothic" panose="020B0502020202020204" pitchFamily="34" charset="0"/>
                  <a:ea typeface="ＭＳ Ｐゴシック" charset="-128"/>
                  <a:cs typeface="Times New Roman" panose="02020603050405020304" pitchFamily="18" charset="0"/>
                </a:rPr>
                <a:t>consistent upgradation of skills of employees</a:t>
              </a:r>
              <a:endParaRPr lang="en-US" sz="1600" b="1" dirty="0">
                <a:solidFill>
                  <a:srgbClr val="003958"/>
                </a:solidFill>
                <a:latin typeface="Century Gothic" panose="020B0502020202020204" pitchFamily="34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37F3C52-386D-46E6-A46A-38231792C179}"/>
                </a:ext>
              </a:extLst>
            </p:cNvPr>
            <p:cNvGrpSpPr/>
            <p:nvPr/>
          </p:nvGrpSpPr>
          <p:grpSpPr>
            <a:xfrm>
              <a:off x="7634905" y="1040779"/>
              <a:ext cx="3571867" cy="1949086"/>
              <a:chOff x="8092186" y="1309883"/>
              <a:chExt cx="3166514" cy="1727894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5CCAE5A7-9EE0-4572-BB61-92D432647CB9}"/>
                  </a:ext>
                </a:extLst>
              </p:cNvPr>
              <p:cNvGrpSpPr/>
              <p:nvPr/>
            </p:nvGrpSpPr>
            <p:grpSpPr>
              <a:xfrm rot="1066047">
                <a:off x="8510782" y="1627932"/>
                <a:ext cx="1109537" cy="1137705"/>
                <a:chOff x="6300298" y="1092562"/>
                <a:chExt cx="1051512" cy="1078207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xmlns="" id="{CF586155-9483-426D-981F-40703914921F}"/>
                    </a:ext>
                  </a:extLst>
                </p:cNvPr>
                <p:cNvGrpSpPr/>
                <p:nvPr/>
              </p:nvGrpSpPr>
              <p:grpSpPr>
                <a:xfrm>
                  <a:off x="6300298" y="1092562"/>
                  <a:ext cx="1051512" cy="976939"/>
                  <a:chOff x="6300298" y="1092562"/>
                  <a:chExt cx="1051512" cy="976939"/>
                </a:xfrm>
              </p:grpSpPr>
              <p:sp>
                <p:nvSpPr>
                  <p:cNvPr id="117" name="Block Arc 116">
                    <a:extLst>
                      <a:ext uri="{FF2B5EF4-FFF2-40B4-BE49-F238E27FC236}">
                        <a16:creationId xmlns:a16="http://schemas.microsoft.com/office/drawing/2014/main" xmlns="" id="{AABFF6AE-FD70-4F98-9266-3BFE69A3A9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00298" y="1125034"/>
                    <a:ext cx="937152" cy="937152"/>
                  </a:xfrm>
                  <a:prstGeom prst="blockArc">
                    <a:avLst>
                      <a:gd name="adj1" fmla="val 10800000"/>
                      <a:gd name="adj2" fmla="val 13975257"/>
                      <a:gd name="adj3" fmla="val 6165"/>
                    </a:avLst>
                  </a:prstGeom>
                  <a:solidFill>
                    <a:srgbClr val="A6C3D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0972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80">
                      <a:solidFill>
                        <a:srgbClr val="344447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18" name="Block Arc 117">
                    <a:extLst>
                      <a:ext uri="{FF2B5EF4-FFF2-40B4-BE49-F238E27FC236}">
                        <a16:creationId xmlns:a16="http://schemas.microsoft.com/office/drawing/2014/main" xmlns="" id="{3913FE21-60D8-47B1-9680-BDF907E5BF07}"/>
                      </a:ext>
                    </a:extLst>
                  </p:cNvPr>
                  <p:cNvSpPr/>
                  <p:nvPr/>
                </p:nvSpPr>
                <p:spPr bwMode="auto">
                  <a:xfrm rot="3883339">
                    <a:off x="6362358" y="1092562"/>
                    <a:ext cx="937152" cy="937152"/>
                  </a:xfrm>
                  <a:prstGeom prst="blockArc">
                    <a:avLst>
                      <a:gd name="adj1" fmla="val 10800000"/>
                      <a:gd name="adj2" fmla="val 13975257"/>
                      <a:gd name="adj3" fmla="val 6165"/>
                    </a:avLst>
                  </a:prstGeom>
                  <a:solidFill>
                    <a:srgbClr val="A6C3D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0972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80">
                      <a:solidFill>
                        <a:srgbClr val="344447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19" name="Block Arc 118">
                    <a:extLst>
                      <a:ext uri="{FF2B5EF4-FFF2-40B4-BE49-F238E27FC236}">
                        <a16:creationId xmlns:a16="http://schemas.microsoft.com/office/drawing/2014/main" xmlns="" id="{0D5C2122-C3D1-4484-A243-60EA2F2167D3}"/>
                      </a:ext>
                    </a:extLst>
                  </p:cNvPr>
                  <p:cNvSpPr/>
                  <p:nvPr/>
                </p:nvSpPr>
                <p:spPr bwMode="auto">
                  <a:xfrm rot="7582819">
                    <a:off x="6414658" y="1132349"/>
                    <a:ext cx="937152" cy="937152"/>
                  </a:xfrm>
                  <a:prstGeom prst="blockArc">
                    <a:avLst>
                      <a:gd name="adj1" fmla="val 10800000"/>
                      <a:gd name="adj2" fmla="val 13975257"/>
                      <a:gd name="adj3" fmla="val 6165"/>
                    </a:avLst>
                  </a:prstGeom>
                  <a:solidFill>
                    <a:srgbClr val="A6C3D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0972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80">
                      <a:solidFill>
                        <a:srgbClr val="344447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xmlns="" id="{6FE869D7-769B-49DD-9FFE-D09E3B0A7EC7}"/>
                    </a:ext>
                  </a:extLst>
                </p:cNvPr>
                <p:cNvGrpSpPr/>
                <p:nvPr/>
              </p:nvGrpSpPr>
              <p:grpSpPr>
                <a:xfrm rot="10800000">
                  <a:off x="6300298" y="1193830"/>
                  <a:ext cx="1051512" cy="976939"/>
                  <a:chOff x="6300298" y="1092562"/>
                  <a:chExt cx="1051512" cy="976939"/>
                </a:xfrm>
              </p:grpSpPr>
              <p:sp>
                <p:nvSpPr>
                  <p:cNvPr id="114" name="Block Arc 113">
                    <a:extLst>
                      <a:ext uri="{FF2B5EF4-FFF2-40B4-BE49-F238E27FC236}">
                        <a16:creationId xmlns:a16="http://schemas.microsoft.com/office/drawing/2014/main" xmlns="" id="{65CFF895-3BE9-4106-8CA8-D1FE2AA216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00298" y="1125034"/>
                    <a:ext cx="937152" cy="937152"/>
                  </a:xfrm>
                  <a:prstGeom prst="blockArc">
                    <a:avLst>
                      <a:gd name="adj1" fmla="val 10800000"/>
                      <a:gd name="adj2" fmla="val 13975257"/>
                      <a:gd name="adj3" fmla="val 6165"/>
                    </a:avLst>
                  </a:prstGeom>
                  <a:solidFill>
                    <a:srgbClr val="A6C3D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0972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80">
                      <a:solidFill>
                        <a:srgbClr val="344447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15" name="Block Arc 114">
                    <a:extLst>
                      <a:ext uri="{FF2B5EF4-FFF2-40B4-BE49-F238E27FC236}">
                        <a16:creationId xmlns:a16="http://schemas.microsoft.com/office/drawing/2014/main" xmlns="" id="{A017C5AE-8FF5-48D3-898F-96E2CD9E4C07}"/>
                      </a:ext>
                    </a:extLst>
                  </p:cNvPr>
                  <p:cNvSpPr/>
                  <p:nvPr/>
                </p:nvSpPr>
                <p:spPr bwMode="auto">
                  <a:xfrm rot="3883339">
                    <a:off x="6362358" y="1092562"/>
                    <a:ext cx="937152" cy="937152"/>
                  </a:xfrm>
                  <a:prstGeom prst="blockArc">
                    <a:avLst>
                      <a:gd name="adj1" fmla="val 10800000"/>
                      <a:gd name="adj2" fmla="val 13975257"/>
                      <a:gd name="adj3" fmla="val 6165"/>
                    </a:avLst>
                  </a:prstGeom>
                  <a:solidFill>
                    <a:srgbClr val="A6C3D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0972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80">
                      <a:solidFill>
                        <a:srgbClr val="344447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16" name="Block Arc 115">
                    <a:extLst>
                      <a:ext uri="{FF2B5EF4-FFF2-40B4-BE49-F238E27FC236}">
                        <a16:creationId xmlns:a16="http://schemas.microsoft.com/office/drawing/2014/main" xmlns="" id="{79037493-3F47-4706-A775-E920F17E4977}"/>
                      </a:ext>
                    </a:extLst>
                  </p:cNvPr>
                  <p:cNvSpPr/>
                  <p:nvPr/>
                </p:nvSpPr>
                <p:spPr bwMode="auto">
                  <a:xfrm rot="7582819">
                    <a:off x="6414658" y="1132349"/>
                    <a:ext cx="937152" cy="937152"/>
                  </a:xfrm>
                  <a:prstGeom prst="blockArc">
                    <a:avLst>
                      <a:gd name="adj1" fmla="val 10800000"/>
                      <a:gd name="adj2" fmla="val 13975257"/>
                      <a:gd name="adj3" fmla="val 6165"/>
                    </a:avLst>
                  </a:prstGeom>
                  <a:solidFill>
                    <a:srgbClr val="A6C3D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0972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80">
                      <a:solidFill>
                        <a:srgbClr val="344447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B8B16BE1-3CD5-4287-9772-19BA3CC72309}"/>
                  </a:ext>
                </a:extLst>
              </p:cNvPr>
              <p:cNvSpPr/>
              <p:nvPr/>
            </p:nvSpPr>
            <p:spPr bwMode="auto">
              <a:xfrm>
                <a:off x="8887324" y="1470461"/>
                <a:ext cx="367548" cy="367547"/>
              </a:xfrm>
              <a:prstGeom prst="ellipse">
                <a:avLst/>
              </a:prstGeom>
              <a:solidFill>
                <a:srgbClr val="283C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ABA0994B-F981-46B3-A778-C4109E674C61}"/>
                  </a:ext>
                </a:extLst>
              </p:cNvPr>
              <p:cNvSpPr/>
              <p:nvPr/>
            </p:nvSpPr>
            <p:spPr bwMode="auto">
              <a:xfrm>
                <a:off x="8335915" y="2018997"/>
                <a:ext cx="367548" cy="367547"/>
              </a:xfrm>
              <a:prstGeom prst="ellipse">
                <a:avLst/>
              </a:prstGeom>
              <a:solidFill>
                <a:srgbClr val="283C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88EF6056-963B-467D-9CD5-8940CD9C2774}"/>
                  </a:ext>
                </a:extLst>
              </p:cNvPr>
              <p:cNvSpPr/>
              <p:nvPr/>
            </p:nvSpPr>
            <p:spPr bwMode="auto">
              <a:xfrm>
                <a:off x="9393733" y="2017668"/>
                <a:ext cx="367548" cy="367547"/>
              </a:xfrm>
              <a:prstGeom prst="ellipse">
                <a:avLst/>
              </a:prstGeom>
              <a:solidFill>
                <a:srgbClr val="283C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D1E71A27-CAE0-40E3-9106-B143B58272C0}"/>
                  </a:ext>
                </a:extLst>
              </p:cNvPr>
              <p:cNvSpPr/>
              <p:nvPr/>
            </p:nvSpPr>
            <p:spPr bwMode="auto">
              <a:xfrm>
                <a:off x="8887324" y="2508456"/>
                <a:ext cx="367548" cy="367547"/>
              </a:xfrm>
              <a:prstGeom prst="ellipse">
                <a:avLst/>
              </a:prstGeom>
              <a:solidFill>
                <a:srgbClr val="283C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pic>
            <p:nvPicPr>
              <p:cNvPr id="106" name="Picture 18" descr="Image result for IT ICON">
                <a:extLst>
                  <a:ext uri="{FF2B5EF4-FFF2-40B4-BE49-F238E27FC236}">
                    <a16:creationId xmlns:a16="http://schemas.microsoft.com/office/drawing/2014/main" xmlns="" id="{6F601CF3-4666-4210-9D56-57EC99B7B3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45" t="11380" r="13155" b="13149"/>
              <a:stretch/>
            </p:blipFill>
            <p:spPr bwMode="auto">
              <a:xfrm>
                <a:off x="8932203" y="1499781"/>
                <a:ext cx="289905" cy="289905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Related image">
                <a:extLst>
                  <a:ext uri="{FF2B5EF4-FFF2-40B4-BE49-F238E27FC236}">
                    <a16:creationId xmlns:a16="http://schemas.microsoft.com/office/drawing/2014/main" xmlns="" id="{FD3DB5DD-04F3-4783-B3BF-E04DC6163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8976" y="2079234"/>
                <a:ext cx="269421" cy="269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2" descr="Image result for safety ICON">
                <a:extLst>
                  <a:ext uri="{FF2B5EF4-FFF2-40B4-BE49-F238E27FC236}">
                    <a16:creationId xmlns:a16="http://schemas.microsoft.com/office/drawing/2014/main" xmlns="" id="{131B1D6D-EEC0-4ADE-835C-A93DF5A44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5539" y="2079234"/>
                <a:ext cx="222048" cy="222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8" descr="Related image">
                <a:extLst>
                  <a:ext uri="{FF2B5EF4-FFF2-40B4-BE49-F238E27FC236}">
                    <a16:creationId xmlns:a16="http://schemas.microsoft.com/office/drawing/2014/main" xmlns="" id="{A9084186-6240-4FDE-A519-06C2A9C04F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9236" y="2584562"/>
                <a:ext cx="243723" cy="243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FEB2F59F-8238-41BC-933F-BC0853EA08BB}"/>
                  </a:ext>
                </a:extLst>
              </p:cNvPr>
              <p:cNvSpPr/>
              <p:nvPr/>
            </p:nvSpPr>
            <p:spPr bwMode="auto">
              <a:xfrm>
                <a:off x="9397650" y="1610441"/>
                <a:ext cx="1374831" cy="519260"/>
              </a:xfrm>
              <a:custGeom>
                <a:avLst/>
                <a:gdLst>
                  <a:gd name="connsiteX0" fmla="*/ 0 w 1302931"/>
                  <a:gd name="connsiteY0" fmla="*/ 221717 h 492104"/>
                  <a:gd name="connsiteX1" fmla="*/ 117043 w 1302931"/>
                  <a:gd name="connsiteY1" fmla="*/ 53468 h 492104"/>
                  <a:gd name="connsiteX2" fmla="*/ 292608 w 1302931"/>
                  <a:gd name="connsiteY2" fmla="*/ 2261 h 492104"/>
                  <a:gd name="connsiteX3" fmla="*/ 504749 w 1302931"/>
                  <a:gd name="connsiteY3" fmla="*/ 24207 h 492104"/>
                  <a:gd name="connsiteX4" fmla="*/ 621792 w 1302931"/>
                  <a:gd name="connsiteY4" fmla="*/ 155881 h 492104"/>
                  <a:gd name="connsiteX5" fmla="*/ 753466 w 1302931"/>
                  <a:gd name="connsiteY5" fmla="*/ 280239 h 492104"/>
                  <a:gd name="connsiteX6" fmla="*/ 877824 w 1302931"/>
                  <a:gd name="connsiteY6" fmla="*/ 316815 h 492104"/>
                  <a:gd name="connsiteX7" fmla="*/ 1009498 w 1302931"/>
                  <a:gd name="connsiteY7" fmla="*/ 346076 h 492104"/>
                  <a:gd name="connsiteX8" fmla="*/ 1119226 w 1302931"/>
                  <a:gd name="connsiteY8" fmla="*/ 346076 h 492104"/>
                  <a:gd name="connsiteX9" fmla="*/ 1214323 w 1302931"/>
                  <a:gd name="connsiteY9" fmla="*/ 360706 h 492104"/>
                  <a:gd name="connsiteX10" fmla="*/ 1265530 w 1302931"/>
                  <a:gd name="connsiteY10" fmla="*/ 411913 h 492104"/>
                  <a:gd name="connsiteX11" fmla="*/ 1302106 w 1302931"/>
                  <a:gd name="connsiteY11" fmla="*/ 485065 h 492104"/>
                  <a:gd name="connsiteX12" fmla="*/ 1287475 w 1302931"/>
                  <a:gd name="connsiteY12" fmla="*/ 485065 h 4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02931" h="492104">
                    <a:moveTo>
                      <a:pt x="0" y="221717"/>
                    </a:moveTo>
                    <a:cubicBezTo>
                      <a:pt x="34137" y="155880"/>
                      <a:pt x="68275" y="90044"/>
                      <a:pt x="117043" y="53468"/>
                    </a:cubicBezTo>
                    <a:cubicBezTo>
                      <a:pt x="165811" y="16892"/>
                      <a:pt x="227990" y="7138"/>
                      <a:pt x="292608" y="2261"/>
                    </a:cubicBezTo>
                    <a:cubicBezTo>
                      <a:pt x="357226" y="-2616"/>
                      <a:pt x="449885" y="-1396"/>
                      <a:pt x="504749" y="24207"/>
                    </a:cubicBezTo>
                    <a:cubicBezTo>
                      <a:pt x="559613" y="49810"/>
                      <a:pt x="580339" y="113209"/>
                      <a:pt x="621792" y="155881"/>
                    </a:cubicBezTo>
                    <a:cubicBezTo>
                      <a:pt x="663245" y="198553"/>
                      <a:pt x="710794" y="253417"/>
                      <a:pt x="753466" y="280239"/>
                    </a:cubicBezTo>
                    <a:cubicBezTo>
                      <a:pt x="796138" y="307061"/>
                      <a:pt x="835152" y="305842"/>
                      <a:pt x="877824" y="316815"/>
                    </a:cubicBezTo>
                    <a:cubicBezTo>
                      <a:pt x="920496" y="327788"/>
                      <a:pt x="969264" y="341199"/>
                      <a:pt x="1009498" y="346076"/>
                    </a:cubicBezTo>
                    <a:cubicBezTo>
                      <a:pt x="1049732" y="350953"/>
                      <a:pt x="1085089" y="343638"/>
                      <a:pt x="1119226" y="346076"/>
                    </a:cubicBezTo>
                    <a:cubicBezTo>
                      <a:pt x="1153363" y="348514"/>
                      <a:pt x="1189939" y="349733"/>
                      <a:pt x="1214323" y="360706"/>
                    </a:cubicBezTo>
                    <a:cubicBezTo>
                      <a:pt x="1238707" y="371679"/>
                      <a:pt x="1250900" y="391187"/>
                      <a:pt x="1265530" y="411913"/>
                    </a:cubicBezTo>
                    <a:cubicBezTo>
                      <a:pt x="1280160" y="432639"/>
                      <a:pt x="1298449" y="472873"/>
                      <a:pt x="1302106" y="485065"/>
                    </a:cubicBezTo>
                    <a:cubicBezTo>
                      <a:pt x="1305763" y="497257"/>
                      <a:pt x="1296619" y="491161"/>
                      <a:pt x="1287475" y="485065"/>
                    </a:cubicBezTo>
                  </a:path>
                </a:pathLst>
              </a:custGeom>
              <a:noFill/>
              <a:ln w="6350" cap="flat" cmpd="sng" algn="ctr">
                <a:solidFill>
                  <a:srgbClr val="A6C3D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pic>
            <p:nvPicPr>
              <p:cNvPr id="111" name="Picture 30" descr="Image result for training icon">
                <a:extLst>
                  <a:ext uri="{FF2B5EF4-FFF2-40B4-BE49-F238E27FC236}">
                    <a16:creationId xmlns:a16="http://schemas.microsoft.com/office/drawing/2014/main" xmlns="" id="{9CDB530E-0669-40C0-91CA-38ADFD2B7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5439" y="2068115"/>
                <a:ext cx="693261" cy="693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25178FC-17EA-4869-A4BD-A426781AFBD2}"/>
                  </a:ext>
                </a:extLst>
              </p:cNvPr>
              <p:cNvSpPr/>
              <p:nvPr/>
            </p:nvSpPr>
            <p:spPr>
              <a:xfrm>
                <a:off x="8092186" y="2112383"/>
                <a:ext cx="261050" cy="175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283C4D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HR</a:t>
                </a:r>
                <a:endParaRPr lang="en-US" sz="700" dirty="0">
                  <a:solidFill>
                    <a:srgbClr val="283C4D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621FC73A-484C-44FD-80C1-651569E85D96}"/>
                  </a:ext>
                </a:extLst>
              </p:cNvPr>
              <p:cNvSpPr/>
              <p:nvPr/>
            </p:nvSpPr>
            <p:spPr>
              <a:xfrm>
                <a:off x="8616945" y="2071355"/>
                <a:ext cx="893459" cy="223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Training</a:t>
                </a:r>
                <a:endParaRPr lang="en-US"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B12FFEA-4E5D-46D9-8BE1-4C16BE9C2696}"/>
                  </a:ext>
                </a:extLst>
              </p:cNvPr>
              <p:cNvSpPr/>
              <p:nvPr/>
            </p:nvSpPr>
            <p:spPr>
              <a:xfrm>
                <a:off x="8967773" y="2861865"/>
                <a:ext cx="218763" cy="175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283C4D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</a:t>
                </a:r>
                <a:endParaRPr lang="en-US" sz="700" dirty="0">
                  <a:solidFill>
                    <a:srgbClr val="283C4D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ED1267AF-0B06-4110-B372-AF125AC3BFFF}"/>
                  </a:ext>
                </a:extLst>
              </p:cNvPr>
              <p:cNvSpPr/>
              <p:nvPr/>
            </p:nvSpPr>
            <p:spPr>
              <a:xfrm>
                <a:off x="8745314" y="1309883"/>
                <a:ext cx="585246" cy="175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283C4D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Operations</a:t>
                </a:r>
                <a:endParaRPr lang="en-US" sz="700" dirty="0">
                  <a:solidFill>
                    <a:srgbClr val="283C4D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5CA84814-BF66-465A-B140-E8E89FBDF997}"/>
                  </a:ext>
                </a:extLst>
              </p:cNvPr>
              <p:cNvSpPr/>
              <p:nvPr/>
            </p:nvSpPr>
            <p:spPr>
              <a:xfrm>
                <a:off x="9718363" y="2121276"/>
                <a:ext cx="397776" cy="175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283C4D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Safety</a:t>
                </a:r>
                <a:endParaRPr lang="en-US" sz="700" dirty="0">
                  <a:solidFill>
                    <a:srgbClr val="283C4D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F69E1E3-785B-434B-B5E6-5D411B29B7F5}"/>
                </a:ext>
              </a:extLst>
            </p:cNvPr>
            <p:cNvGrpSpPr/>
            <p:nvPr/>
          </p:nvGrpSpPr>
          <p:grpSpPr>
            <a:xfrm>
              <a:off x="2081673" y="5362816"/>
              <a:ext cx="3899708" cy="1216603"/>
              <a:chOff x="2524319" y="4989338"/>
              <a:chExt cx="4944750" cy="1542630"/>
            </a:xfrm>
          </p:grpSpPr>
          <p:pic>
            <p:nvPicPr>
              <p:cNvPr id="121" name="Picture 32" descr="Image result for supply chain">
                <a:extLst>
                  <a:ext uri="{FF2B5EF4-FFF2-40B4-BE49-F238E27FC236}">
                    <a16:creationId xmlns:a16="http://schemas.microsoft.com/office/drawing/2014/main" xmlns="" id="{2DCF7BD8-587A-481F-B0B8-8965E8083F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59" b="20731"/>
              <a:stretch/>
            </p:blipFill>
            <p:spPr bwMode="auto">
              <a:xfrm>
                <a:off x="2524319" y="5278003"/>
                <a:ext cx="4944750" cy="1253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EC170BF9-7C7F-457E-BE69-FFF955A646AF}"/>
                  </a:ext>
                </a:extLst>
              </p:cNvPr>
              <p:cNvSpPr/>
              <p:nvPr/>
            </p:nvSpPr>
            <p:spPr>
              <a:xfrm>
                <a:off x="6363638" y="5009378"/>
                <a:ext cx="645658" cy="29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User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263AE9B0-C6C3-469C-B9A8-F2BC0611744F}"/>
                  </a:ext>
                </a:extLst>
              </p:cNvPr>
              <p:cNvSpPr/>
              <p:nvPr/>
            </p:nvSpPr>
            <p:spPr>
              <a:xfrm>
                <a:off x="2571185" y="4989338"/>
                <a:ext cx="1586317" cy="29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Manufacturing 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F24D7455-3891-419D-82B6-8267CE6BC34E}"/>
                  </a:ext>
                </a:extLst>
              </p:cNvPr>
              <p:cNvSpPr/>
              <p:nvPr/>
            </p:nvSpPr>
            <p:spPr>
              <a:xfrm>
                <a:off x="3930076" y="5024537"/>
                <a:ext cx="1059350" cy="29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Transport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D399E73-BE28-4363-8347-16E67A148F92}"/>
                  </a:ext>
                </a:extLst>
              </p:cNvPr>
              <p:cNvSpPr/>
              <p:nvPr/>
            </p:nvSpPr>
            <p:spPr>
              <a:xfrm>
                <a:off x="5139746" y="5027078"/>
                <a:ext cx="865714" cy="29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Market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xmlns="" id="{1431ED34-B626-47B7-A862-3402DDC9A8F4}"/>
                </a:ext>
              </a:extLst>
            </p:cNvPr>
            <p:cNvSpPr/>
            <p:nvPr/>
          </p:nvSpPr>
          <p:spPr bwMode="auto">
            <a:xfrm>
              <a:off x="4924555" y="1796468"/>
              <a:ext cx="2317518" cy="2317518"/>
            </a:xfrm>
            <a:prstGeom prst="donu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58843D7-2B95-4764-9B9E-B59915A63E34}"/>
                </a:ext>
              </a:extLst>
            </p:cNvPr>
            <p:cNvGrpSpPr/>
            <p:nvPr/>
          </p:nvGrpSpPr>
          <p:grpSpPr>
            <a:xfrm>
              <a:off x="5349440" y="2212529"/>
              <a:ext cx="1470898" cy="1469045"/>
              <a:chOff x="5175967" y="2467128"/>
              <a:chExt cx="1874791" cy="1872429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EC324527-64A4-4FBA-B568-654A46EBF041}"/>
                  </a:ext>
                </a:extLst>
              </p:cNvPr>
              <p:cNvSpPr/>
              <p:nvPr/>
            </p:nvSpPr>
            <p:spPr bwMode="auto">
              <a:xfrm>
                <a:off x="5175967" y="2467128"/>
                <a:ext cx="1874791" cy="187242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283C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 dirty="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41713635-B0D3-4F90-BF2F-1C93A69DC8A6}"/>
                  </a:ext>
                </a:extLst>
              </p:cNvPr>
              <p:cNvSpPr/>
              <p:nvPr/>
            </p:nvSpPr>
            <p:spPr>
              <a:xfrm>
                <a:off x="5673079" y="3681537"/>
                <a:ext cx="707245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83C4D"/>
                    </a:solidFill>
                    <a:latin typeface="Corbel" panose="020B0503020204020204" pitchFamily="34" charset="0"/>
                  </a:rPr>
                  <a:t>Skills</a:t>
                </a:r>
              </a:p>
            </p:txBody>
          </p:sp>
        </p:grpSp>
        <p:sp>
          <p:nvSpPr>
            <p:cNvPr id="182" name="Block Arc 181">
              <a:extLst>
                <a:ext uri="{FF2B5EF4-FFF2-40B4-BE49-F238E27FC236}">
                  <a16:creationId xmlns:a16="http://schemas.microsoft.com/office/drawing/2014/main" xmlns="" id="{DECE3234-31DA-4C61-8767-453584C9DB49}"/>
                </a:ext>
              </a:extLst>
            </p:cNvPr>
            <p:cNvSpPr/>
            <p:nvPr/>
          </p:nvSpPr>
          <p:spPr bwMode="auto">
            <a:xfrm rot="6445829">
              <a:off x="4427310" y="1253646"/>
              <a:ext cx="3332648" cy="3332649"/>
            </a:xfrm>
            <a:prstGeom prst="blockArc">
              <a:avLst>
                <a:gd name="adj1" fmla="val 15671083"/>
                <a:gd name="adj2" fmla="val 18640826"/>
                <a:gd name="adj3" fmla="val 3628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4" name="Block Arc 183">
              <a:extLst>
                <a:ext uri="{FF2B5EF4-FFF2-40B4-BE49-F238E27FC236}">
                  <a16:creationId xmlns:a16="http://schemas.microsoft.com/office/drawing/2014/main" xmlns="" id="{F8BE10E0-8BA5-4BAC-B0BB-C7C542723637}"/>
                </a:ext>
              </a:extLst>
            </p:cNvPr>
            <p:cNvSpPr/>
            <p:nvPr/>
          </p:nvSpPr>
          <p:spPr bwMode="auto">
            <a:xfrm rot="13109066">
              <a:off x="4425062" y="1275016"/>
              <a:ext cx="3332649" cy="3332648"/>
            </a:xfrm>
            <a:prstGeom prst="blockArc">
              <a:avLst>
                <a:gd name="adj1" fmla="val 15671083"/>
                <a:gd name="adj2" fmla="val 18640826"/>
                <a:gd name="adj3" fmla="val 3628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xmlns="" id="{2CD77C61-3A8C-4EDE-BD4B-E981FD1841A0}"/>
                </a:ext>
              </a:extLst>
            </p:cNvPr>
            <p:cNvSpPr/>
            <p:nvPr/>
          </p:nvSpPr>
          <p:spPr bwMode="auto">
            <a:xfrm>
              <a:off x="4434289" y="1253646"/>
              <a:ext cx="3332649" cy="3332648"/>
            </a:xfrm>
            <a:prstGeom prst="blockArc">
              <a:avLst>
                <a:gd name="adj1" fmla="val 13548917"/>
                <a:gd name="adj2" fmla="val 18640826"/>
                <a:gd name="adj3" fmla="val 3628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9" name="Block Arc 198">
              <a:extLst>
                <a:ext uri="{FF2B5EF4-FFF2-40B4-BE49-F238E27FC236}">
                  <a16:creationId xmlns:a16="http://schemas.microsoft.com/office/drawing/2014/main" xmlns="" id="{22A4899D-D38A-4CF9-9C45-53265ED4FCCA}"/>
                </a:ext>
              </a:extLst>
            </p:cNvPr>
            <p:cNvSpPr/>
            <p:nvPr/>
          </p:nvSpPr>
          <p:spPr bwMode="auto">
            <a:xfrm rot="16350236">
              <a:off x="4427768" y="1281099"/>
              <a:ext cx="3332649" cy="3332648"/>
            </a:xfrm>
            <a:prstGeom prst="blockArc">
              <a:avLst>
                <a:gd name="adj1" fmla="val 15671083"/>
                <a:gd name="adj2" fmla="val 18640826"/>
                <a:gd name="adj3" fmla="val 3628"/>
              </a:avLst>
            </a:prstGeom>
            <a:solidFill>
              <a:srgbClr val="F3913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1" name="Block Arc 200">
              <a:extLst>
                <a:ext uri="{FF2B5EF4-FFF2-40B4-BE49-F238E27FC236}">
                  <a16:creationId xmlns:a16="http://schemas.microsoft.com/office/drawing/2014/main" xmlns="" id="{7ADE6D08-B9E1-4BD6-B5AA-4E471AE9C711}"/>
                </a:ext>
              </a:extLst>
            </p:cNvPr>
            <p:cNvSpPr/>
            <p:nvPr/>
          </p:nvSpPr>
          <p:spPr bwMode="auto">
            <a:xfrm rot="3183027">
              <a:off x="4430448" y="1254847"/>
              <a:ext cx="3332649" cy="3332648"/>
            </a:xfrm>
            <a:prstGeom prst="blockArc">
              <a:avLst>
                <a:gd name="adj1" fmla="val 15671083"/>
                <a:gd name="adj2" fmla="val 18640826"/>
                <a:gd name="adj3" fmla="val 3628"/>
              </a:avLst>
            </a:prstGeom>
            <a:solidFill>
              <a:srgbClr val="0039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E983787-E10D-450C-ADA9-35814C57898B}"/>
                </a:ext>
              </a:extLst>
            </p:cNvPr>
            <p:cNvSpPr/>
            <p:nvPr/>
          </p:nvSpPr>
          <p:spPr bwMode="auto">
            <a:xfrm>
              <a:off x="7643614" y="2996096"/>
              <a:ext cx="3839855" cy="54336"/>
            </a:xfrm>
            <a:prstGeom prst="rect">
              <a:avLst/>
            </a:prstGeom>
            <a:solidFill>
              <a:srgbClr val="0039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7" name="Block Arc 206">
              <a:extLst>
                <a:ext uri="{FF2B5EF4-FFF2-40B4-BE49-F238E27FC236}">
                  <a16:creationId xmlns:a16="http://schemas.microsoft.com/office/drawing/2014/main" xmlns="" id="{2B0D854E-807D-4465-A7C0-E7E3BED0E659}"/>
                </a:ext>
              </a:extLst>
            </p:cNvPr>
            <p:cNvSpPr/>
            <p:nvPr/>
          </p:nvSpPr>
          <p:spPr bwMode="auto">
            <a:xfrm rot="9740817">
              <a:off x="4434868" y="1253646"/>
              <a:ext cx="3332649" cy="3332648"/>
            </a:xfrm>
            <a:prstGeom prst="blockArc">
              <a:avLst>
                <a:gd name="adj1" fmla="val 15671083"/>
                <a:gd name="adj2" fmla="val 18640826"/>
                <a:gd name="adj3" fmla="val 3628"/>
              </a:avLst>
            </a:prstGeom>
            <a:solidFill>
              <a:srgbClr val="A6C3D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1BB9CE17-2BBB-4956-BB21-0DC7E16487CB}"/>
                </a:ext>
              </a:extLst>
            </p:cNvPr>
            <p:cNvSpPr/>
            <p:nvPr/>
          </p:nvSpPr>
          <p:spPr bwMode="auto">
            <a:xfrm rot="16200000">
              <a:off x="5286376" y="5344108"/>
              <a:ext cx="1628474" cy="54336"/>
            </a:xfrm>
            <a:prstGeom prst="rect">
              <a:avLst/>
            </a:prstGeom>
            <a:solidFill>
              <a:srgbClr val="A6C3D3"/>
            </a:solidFill>
            <a:ln w="9525" cap="flat" cmpd="sng" algn="ctr">
              <a:solidFill>
                <a:srgbClr val="A6C3D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3" name="Title 7">
            <a:extLst>
              <a:ext uri="{FF2B5EF4-FFF2-40B4-BE49-F238E27FC236}">
                <a16:creationId xmlns:a16="http://schemas.microsoft.com/office/drawing/2014/main" xmlns="" id="{B19558E9-F516-40CE-8DB0-3489D221CA94}"/>
              </a:ext>
            </a:extLst>
          </p:cNvPr>
          <p:cNvSpPr txBox="1">
            <a:spLocks/>
          </p:cNvSpPr>
          <p:nvPr/>
        </p:nvSpPr>
        <p:spPr bwMode="auto">
          <a:xfrm>
            <a:off x="500421" y="367853"/>
            <a:ext cx="11053030" cy="10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548574"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1097149"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1645722"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2194297" algn="l" rtl="0" eaLnBrk="1" fontAlgn="base" hangingPunct="1">
              <a:spcBef>
                <a:spcPct val="0"/>
              </a:spcBef>
              <a:spcAft>
                <a:spcPct val="0"/>
              </a:spcAft>
              <a:defRPr sz="312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 dirty="0"/>
              <a:t>Skill Development and Management</a:t>
            </a:r>
            <a:r>
              <a:rPr lang="en-IN" sz="2800" kern="0" dirty="0"/>
              <a:t/>
            </a:r>
            <a:br>
              <a:rPr lang="en-IN" sz="2800" kern="0" dirty="0"/>
            </a:br>
            <a:endParaRPr lang="en-US" sz="2800" kern="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F69A8841-52E3-4BAE-B36A-0C76A9347C5B}"/>
              </a:ext>
            </a:extLst>
          </p:cNvPr>
          <p:cNvSpPr/>
          <p:nvPr/>
        </p:nvSpPr>
        <p:spPr bwMode="auto">
          <a:xfrm>
            <a:off x="5356876" y="2410784"/>
            <a:ext cx="1470898" cy="14972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 dirty="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5" name="Picture 2" descr="Image result for Skill icon">
            <a:extLst>
              <a:ext uri="{FF2B5EF4-FFF2-40B4-BE49-F238E27FC236}">
                <a16:creationId xmlns:a16="http://schemas.microsoft.com/office/drawing/2014/main" xmlns="" id="{061FC2AC-4058-4C69-A3DB-04FCD696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78" y="2617189"/>
            <a:ext cx="942498" cy="9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076" y="340430"/>
            <a:ext cx="7433570" cy="1070186"/>
          </a:xfrm>
        </p:spPr>
        <p:txBody>
          <a:bodyPr/>
          <a:lstStyle/>
          <a:p>
            <a:r>
              <a:rPr lang="en-US" dirty="0"/>
              <a:t>Creating a Blueprint for India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3217D49-6E12-48FE-8550-152347200C20}"/>
              </a:ext>
            </a:extLst>
          </p:cNvPr>
          <p:cNvSpPr/>
          <p:nvPr/>
        </p:nvSpPr>
        <p:spPr bwMode="auto">
          <a:xfrm>
            <a:off x="0" y="6826746"/>
            <a:ext cx="12192000" cy="45719"/>
          </a:xfrm>
          <a:prstGeom prst="rect">
            <a:avLst/>
          </a:prstGeom>
          <a:solidFill>
            <a:srgbClr val="E82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80">
              <a:solidFill>
                <a:srgbClr val="34444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62C2445-BB24-4352-8FCE-6ECADA09F002}"/>
              </a:ext>
            </a:extLst>
          </p:cNvPr>
          <p:cNvGrpSpPr/>
          <p:nvPr/>
        </p:nvGrpSpPr>
        <p:grpSpPr>
          <a:xfrm>
            <a:off x="5961515" y="1197587"/>
            <a:ext cx="5337458" cy="5240249"/>
            <a:chOff x="5788794" y="1432713"/>
            <a:chExt cx="5337458" cy="52402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99E43DD4-33BD-47EF-9F78-D84D34142940}"/>
                </a:ext>
              </a:extLst>
            </p:cNvPr>
            <p:cNvGrpSpPr/>
            <p:nvPr/>
          </p:nvGrpSpPr>
          <p:grpSpPr>
            <a:xfrm flipH="1">
              <a:off x="8204903" y="1889305"/>
              <a:ext cx="1218025" cy="915270"/>
              <a:chOff x="4751190" y="1344818"/>
              <a:chExt cx="1019796" cy="895554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62886E6-3D6C-4257-862A-5912E1DE5B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770986" y="1725768"/>
                <a:ext cx="0" cy="5146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4B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3662C33C-8C6A-4C22-B733-F08368D8B1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51190" y="1344818"/>
                <a:ext cx="735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4B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D7D3EB12-6911-4FB0-9211-C91109BA1A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486400" y="1344818"/>
                <a:ext cx="0" cy="3809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4B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7C3E8973-6E50-46CE-84B3-E797D73216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86400" y="1725768"/>
                <a:ext cx="2797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4B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F4FBA071-DCD8-4BBC-8859-E7A64F3F8B55}"/>
                </a:ext>
              </a:extLst>
            </p:cNvPr>
            <p:cNvGrpSpPr/>
            <p:nvPr/>
          </p:nvGrpSpPr>
          <p:grpSpPr>
            <a:xfrm>
              <a:off x="6836117" y="1771510"/>
              <a:ext cx="925950" cy="1042293"/>
              <a:chOff x="4751190" y="1344818"/>
              <a:chExt cx="1019796" cy="895554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4A4A5342-0B2D-4EF9-AAEA-00E0CCE3C8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770986" y="1725768"/>
                <a:ext cx="0" cy="5146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391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2BAE9C13-95C8-479A-9BFE-DCDA098894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51190" y="1344818"/>
                <a:ext cx="7352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391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10338768-DAE9-45F6-A2B8-E941438BC5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486400" y="1344818"/>
                <a:ext cx="0" cy="3809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391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28067396-1E57-4A9F-9466-4BB862A7F7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86400" y="1725768"/>
                <a:ext cx="2797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391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3DEBE34F-4CFF-439A-A08C-4F77954CC038}"/>
                </a:ext>
              </a:extLst>
            </p:cNvPr>
            <p:cNvGrpSpPr/>
            <p:nvPr/>
          </p:nvGrpSpPr>
          <p:grpSpPr>
            <a:xfrm rot="16200000" flipH="1">
              <a:off x="8766305" y="4997594"/>
              <a:ext cx="454754" cy="803895"/>
              <a:chOff x="2674460" y="2438400"/>
              <a:chExt cx="748840" cy="68554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32EE91D7-7885-42B0-A6C0-F5398ACB7564}"/>
                  </a:ext>
                </a:extLst>
              </p:cNvPr>
              <p:cNvCxnSpPr/>
              <p:nvPr/>
            </p:nvCxnSpPr>
            <p:spPr bwMode="auto">
              <a:xfrm>
                <a:off x="2674460" y="2438400"/>
                <a:ext cx="7488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E6485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F14C2505-276B-47F4-AF86-55078BD332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3080140" y="2783560"/>
                <a:ext cx="6807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E6485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BC40028-EA79-4E81-A740-91F51F68FDD7}"/>
                </a:ext>
              </a:extLst>
            </p:cNvPr>
            <p:cNvGrpSpPr/>
            <p:nvPr/>
          </p:nvGrpSpPr>
          <p:grpSpPr>
            <a:xfrm rot="5400000">
              <a:off x="7045046" y="5299625"/>
              <a:ext cx="454754" cy="803895"/>
              <a:chOff x="2674460" y="2438400"/>
              <a:chExt cx="748840" cy="68554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7627CD20-DD22-4AF4-A5C2-503B2340B68D}"/>
                  </a:ext>
                </a:extLst>
              </p:cNvPr>
              <p:cNvCxnSpPr/>
              <p:nvPr/>
            </p:nvCxnSpPr>
            <p:spPr bwMode="auto">
              <a:xfrm>
                <a:off x="2674460" y="2438400"/>
                <a:ext cx="7488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4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651752B7-8926-404A-B306-76B284244B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3080140" y="2783560"/>
                <a:ext cx="6807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4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995AA8D7-A5F5-4CE2-BD87-5ACE7178B87C}"/>
                </a:ext>
              </a:extLst>
            </p:cNvPr>
            <p:cNvGrpSpPr/>
            <p:nvPr/>
          </p:nvGrpSpPr>
          <p:grpSpPr>
            <a:xfrm flipH="1">
              <a:off x="9156295" y="3745437"/>
              <a:ext cx="825401" cy="803895"/>
              <a:chOff x="2674460" y="2438400"/>
              <a:chExt cx="1094472" cy="685542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8E6C03CA-80A6-4FDF-84AC-090A50EED0BB}"/>
                  </a:ext>
                </a:extLst>
              </p:cNvPr>
              <p:cNvCxnSpPr/>
              <p:nvPr/>
            </p:nvCxnSpPr>
            <p:spPr bwMode="auto">
              <a:xfrm>
                <a:off x="2674460" y="2438400"/>
                <a:ext cx="7488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4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74F28150-8071-4D1A-96C6-1640D00C3E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18539" y="3119110"/>
                <a:ext cx="35039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4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5AAB2141-75A6-435F-91F3-ACBFFE1D9F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3080140" y="2783560"/>
                <a:ext cx="6807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4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xmlns="" id="{45836EE9-4FD6-40D5-AA90-B1B73B44271A}"/>
                </a:ext>
              </a:extLst>
            </p:cNvPr>
            <p:cNvSpPr/>
            <p:nvPr/>
          </p:nvSpPr>
          <p:spPr bwMode="auto">
            <a:xfrm>
              <a:off x="6415868" y="2711486"/>
              <a:ext cx="2805943" cy="2805943"/>
            </a:xfrm>
            <a:prstGeom prst="donut">
              <a:avLst>
                <a:gd name="adj" fmla="val 4400"/>
              </a:avLst>
            </a:prstGeom>
            <a:solidFill>
              <a:srgbClr val="9DB7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80">
                <a:solidFill>
                  <a:srgbClr val="344447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3F32952-9FAD-4E4F-B0CB-992BA0CBB8FE}"/>
                </a:ext>
              </a:extLst>
            </p:cNvPr>
            <p:cNvSpPr/>
            <p:nvPr/>
          </p:nvSpPr>
          <p:spPr bwMode="auto">
            <a:xfrm>
              <a:off x="6622536" y="2915008"/>
              <a:ext cx="2406092" cy="2406091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80">
                <a:solidFill>
                  <a:srgbClr val="344447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2FC2E6E3-79A3-4B94-8579-E5089D7B4B1F}"/>
                </a:ext>
              </a:extLst>
            </p:cNvPr>
            <p:cNvGrpSpPr/>
            <p:nvPr/>
          </p:nvGrpSpPr>
          <p:grpSpPr>
            <a:xfrm>
              <a:off x="8234733" y="5148558"/>
              <a:ext cx="2891519" cy="1493785"/>
              <a:chOff x="405580" y="1851250"/>
              <a:chExt cx="3610199" cy="1865064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890F1F80-E8D5-45D7-9BF3-86F0EF0506F8}"/>
                  </a:ext>
                </a:extLst>
              </p:cNvPr>
              <p:cNvSpPr/>
              <p:nvPr/>
            </p:nvSpPr>
            <p:spPr bwMode="auto">
              <a:xfrm>
                <a:off x="1836260" y="2019300"/>
                <a:ext cx="838200" cy="838200"/>
              </a:xfrm>
              <a:prstGeom prst="ellipse">
                <a:avLst/>
              </a:prstGeom>
              <a:solidFill>
                <a:srgbClr val="E648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6D094E9E-62AD-4C57-A00B-CD58D88089B7}"/>
                  </a:ext>
                </a:extLst>
              </p:cNvPr>
              <p:cNvSpPr/>
              <p:nvPr/>
            </p:nvSpPr>
            <p:spPr>
              <a:xfrm>
                <a:off x="405580" y="2959013"/>
                <a:ext cx="3610199" cy="75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IN" sz="1680" dirty="0">
                    <a:solidFill>
                      <a:srgbClr val="344447">
                        <a:lumMod val="50000"/>
                      </a:srgbClr>
                    </a:solidFill>
                    <a:latin typeface="Century Gothic" panose="020B0502020202020204" pitchFamily="34" charset="0"/>
                    <a:ea typeface="ＭＳ Ｐゴシック" charset="-128"/>
                  </a:rPr>
                  <a:t>Value chain, supply chain and Market growth </a:t>
                </a:r>
                <a:endParaRPr lang="en-US" sz="1680" dirty="0">
                  <a:solidFill>
                    <a:srgbClr val="344447">
                      <a:lumMod val="50000"/>
                    </a:srgb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</p:txBody>
          </p:sp>
          <p:pic>
            <p:nvPicPr>
              <p:cNvPr id="79" name="Picture 8" descr="Image result for Value chain icon">
                <a:extLst>
                  <a:ext uri="{FF2B5EF4-FFF2-40B4-BE49-F238E27FC236}">
                    <a16:creationId xmlns:a16="http://schemas.microsoft.com/office/drawing/2014/main" xmlns="" id="{E8B3478B-25DD-49E4-980A-477A882A27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3017" y="2130083"/>
                <a:ext cx="695325" cy="556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Graphic 79" descr="Medical">
                <a:extLst>
                  <a:ext uri="{FF2B5EF4-FFF2-40B4-BE49-F238E27FC236}">
                    <a16:creationId xmlns:a16="http://schemas.microsoft.com/office/drawing/2014/main" xmlns="" id="{B1CC9CB3-56BC-4402-9DF8-F441FF252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721035" y="1851250"/>
                <a:ext cx="494123" cy="494123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2ED8516C-6540-4281-B525-D5CF27C601E0}"/>
                </a:ext>
              </a:extLst>
            </p:cNvPr>
            <p:cNvGrpSpPr/>
            <p:nvPr/>
          </p:nvGrpSpPr>
          <p:grpSpPr>
            <a:xfrm>
              <a:off x="6143066" y="1432713"/>
              <a:ext cx="1376874" cy="1052666"/>
              <a:chOff x="3647581" y="769133"/>
              <a:chExt cx="1719092" cy="1314305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A8CB5CC6-4671-4C7B-AEF5-DE9D4B06BF67}"/>
                  </a:ext>
                </a:extLst>
              </p:cNvPr>
              <p:cNvSpPr/>
              <p:nvPr/>
            </p:nvSpPr>
            <p:spPr bwMode="auto">
              <a:xfrm>
                <a:off x="4276100" y="769133"/>
                <a:ext cx="838200" cy="838200"/>
              </a:xfrm>
              <a:prstGeom prst="ellipse">
                <a:avLst/>
              </a:prstGeom>
              <a:solidFill>
                <a:srgbClr val="F3913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C67F2ECD-90D2-4D16-B9CB-FD2AA6B670AD}"/>
                  </a:ext>
                </a:extLst>
              </p:cNvPr>
              <p:cNvSpPr/>
              <p:nvPr/>
            </p:nvSpPr>
            <p:spPr>
              <a:xfrm>
                <a:off x="3806496" y="1647417"/>
                <a:ext cx="1560177" cy="436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IN" sz="1680" dirty="0">
                    <a:solidFill>
                      <a:srgbClr val="344447">
                        <a:lumMod val="50000"/>
                      </a:srgbClr>
                    </a:solidFill>
                    <a:latin typeface="Century Gothic" panose="020B0502020202020204" pitchFamily="34" charset="0"/>
                    <a:ea typeface="ＭＳ Ｐゴシック" charset="-128"/>
                  </a:rPr>
                  <a:t>Education</a:t>
                </a:r>
                <a:endParaRPr lang="en-US" sz="1680" dirty="0">
                  <a:solidFill>
                    <a:srgbClr val="344447">
                      <a:lumMod val="50000"/>
                    </a:srgb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776882A1-E271-4C85-B6BE-CC39DA753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42779" y="1008149"/>
                <a:ext cx="504841" cy="355450"/>
              </a:xfrm>
              <a:prstGeom prst="rect">
                <a:avLst/>
              </a:prstGeom>
            </p:spPr>
          </p:pic>
          <p:pic>
            <p:nvPicPr>
              <p:cNvPr id="76" name="Graphic 75" descr="Forbidden">
                <a:extLst>
                  <a:ext uri="{FF2B5EF4-FFF2-40B4-BE49-F238E27FC236}">
                    <a16:creationId xmlns:a16="http://schemas.microsoft.com/office/drawing/2014/main" xmlns="" id="{928903C5-7431-478A-8F42-5DE308B81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7581" y="1249892"/>
                <a:ext cx="480993" cy="480993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EDFBDEE0-1A73-4948-97F7-3C98F9E1C177}"/>
                </a:ext>
              </a:extLst>
            </p:cNvPr>
            <p:cNvGrpSpPr/>
            <p:nvPr/>
          </p:nvGrpSpPr>
          <p:grpSpPr>
            <a:xfrm>
              <a:off x="5788794" y="5610172"/>
              <a:ext cx="2406331" cy="1062790"/>
              <a:chOff x="1937289" y="4001556"/>
              <a:chExt cx="3004418" cy="132694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A61C8372-EC16-489D-9A8D-87DD2C5FDEA2}"/>
                  </a:ext>
                </a:extLst>
              </p:cNvPr>
              <p:cNvSpPr/>
              <p:nvPr/>
            </p:nvSpPr>
            <p:spPr bwMode="auto">
              <a:xfrm>
                <a:off x="2962656" y="4001556"/>
                <a:ext cx="838200" cy="838200"/>
              </a:xfrm>
              <a:prstGeom prst="ellipse">
                <a:avLst/>
              </a:prstGeom>
              <a:solidFill>
                <a:srgbClr val="00548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CF94D42-6C73-4E8B-865C-14E752A6BFF4}"/>
                  </a:ext>
                </a:extLst>
              </p:cNvPr>
              <p:cNvSpPr/>
              <p:nvPr/>
            </p:nvSpPr>
            <p:spPr>
              <a:xfrm>
                <a:off x="1937289" y="4892480"/>
                <a:ext cx="3004418" cy="436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IN" sz="1680" dirty="0">
                    <a:solidFill>
                      <a:srgbClr val="344447">
                        <a:lumMod val="50000"/>
                      </a:srgbClr>
                    </a:solidFill>
                    <a:latin typeface="Century Gothic" panose="020B0502020202020204" pitchFamily="34" charset="0"/>
                    <a:ea typeface="ＭＳ Ｐゴシック" charset="-128"/>
                  </a:rPr>
                  <a:t>Agility on production </a:t>
                </a:r>
                <a:endParaRPr lang="en-US" sz="1680" dirty="0">
                  <a:solidFill>
                    <a:srgbClr val="344447">
                      <a:lumMod val="50000"/>
                    </a:srgb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</p:txBody>
          </p:sp>
          <p:pic>
            <p:nvPicPr>
              <p:cNvPr id="71" name="Picture 10" descr="Image result for Agility on product icon">
                <a:extLst>
                  <a:ext uri="{FF2B5EF4-FFF2-40B4-BE49-F238E27FC236}">
                    <a16:creationId xmlns:a16="http://schemas.microsoft.com/office/drawing/2014/main" xmlns="" id="{0CAB1098-FE3F-426D-B8D4-8AD615A52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9044" y="4036957"/>
                <a:ext cx="745424" cy="745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Graphic 71" descr="Medical">
                <a:extLst>
                  <a:ext uri="{FF2B5EF4-FFF2-40B4-BE49-F238E27FC236}">
                    <a16:creationId xmlns:a16="http://schemas.microsoft.com/office/drawing/2014/main" xmlns="" id="{3F01708D-A4FF-418F-B8D6-8ACD0FECF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2422491" y="4376669"/>
                <a:ext cx="510722" cy="510723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EC5557A-D980-4C3A-B0BE-9CEC0090595B}"/>
                </a:ext>
              </a:extLst>
            </p:cNvPr>
            <p:cNvGrpSpPr/>
            <p:nvPr/>
          </p:nvGrpSpPr>
          <p:grpSpPr>
            <a:xfrm>
              <a:off x="9503743" y="3406369"/>
              <a:ext cx="1608581" cy="1053718"/>
              <a:chOff x="6082756" y="2050378"/>
              <a:chExt cx="2008391" cy="1315619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574EEA38-4D66-4B98-9A6A-EDCB907DD435}"/>
                  </a:ext>
                </a:extLst>
              </p:cNvPr>
              <p:cNvSpPr/>
              <p:nvPr/>
            </p:nvSpPr>
            <p:spPr>
              <a:xfrm>
                <a:off x="6082756" y="2929976"/>
                <a:ext cx="2008391" cy="436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IN" sz="1680" dirty="0">
                    <a:solidFill>
                      <a:srgbClr val="344447">
                        <a:lumMod val="50000"/>
                      </a:srgbClr>
                    </a:solidFill>
                    <a:latin typeface="Century Gothic" panose="020B0502020202020204" pitchFamily="34" charset="0"/>
                    <a:ea typeface="ＭＳ Ｐゴシック" charset="-128"/>
                  </a:rPr>
                  <a:t>Cybersecurity</a:t>
                </a:r>
                <a:endParaRPr lang="en-US" sz="1680" dirty="0">
                  <a:solidFill>
                    <a:srgbClr val="344447">
                      <a:lumMod val="50000"/>
                    </a:srgb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</p:txBody>
          </p:sp>
          <p:pic>
            <p:nvPicPr>
              <p:cNvPr id="67" name="Picture 6" descr="Image result for Cyber Security icon">
                <a:extLst>
                  <a:ext uri="{FF2B5EF4-FFF2-40B4-BE49-F238E27FC236}">
                    <a16:creationId xmlns:a16="http://schemas.microsoft.com/office/drawing/2014/main" xmlns="" id="{5F6C6C2C-4376-4A9A-8A13-D20427C43F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9715" y="2050378"/>
                <a:ext cx="868070" cy="868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Graphic 67" descr="Forbidden">
                <a:extLst>
                  <a:ext uri="{FF2B5EF4-FFF2-40B4-BE49-F238E27FC236}">
                    <a16:creationId xmlns:a16="http://schemas.microsoft.com/office/drawing/2014/main" xmlns="" id="{1A217342-8DD0-4EE6-849E-41DCA3E56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7517785" y="2470119"/>
                <a:ext cx="470835" cy="470833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3C19FBA8-284A-4FD5-A77A-C9EE073A272B}"/>
                </a:ext>
              </a:extLst>
            </p:cNvPr>
            <p:cNvGrpSpPr/>
            <p:nvPr/>
          </p:nvGrpSpPr>
          <p:grpSpPr>
            <a:xfrm>
              <a:off x="8850348" y="1573380"/>
              <a:ext cx="1595817" cy="1082975"/>
              <a:chOff x="5184490" y="4017292"/>
              <a:chExt cx="1811322" cy="1229224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6DC7CB81-B2AE-4597-A596-1C46AEECB871}"/>
                  </a:ext>
                </a:extLst>
              </p:cNvPr>
              <p:cNvSpPr/>
              <p:nvPr/>
            </p:nvSpPr>
            <p:spPr bwMode="auto">
              <a:xfrm>
                <a:off x="5634946" y="4017292"/>
                <a:ext cx="838200" cy="838200"/>
              </a:xfrm>
              <a:prstGeom prst="ellipse">
                <a:avLst/>
              </a:prstGeom>
              <a:solidFill>
                <a:srgbClr val="34B0E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80" dirty="0">
                  <a:solidFill>
                    <a:srgbClr val="344447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E6BC0E3E-1218-407D-96B2-D56B6F053A6A}"/>
                  </a:ext>
                </a:extLst>
              </p:cNvPr>
              <p:cNvSpPr/>
              <p:nvPr/>
            </p:nvSpPr>
            <p:spPr>
              <a:xfrm>
                <a:off x="5184490" y="4850133"/>
                <a:ext cx="1811322" cy="396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7280" eaLnBrk="0" fontAlgn="base" hangingPunct="0"/>
                <a:r>
                  <a:rPr lang="en-IN" sz="1680" dirty="0">
                    <a:solidFill>
                      <a:srgbClr val="344447">
                        <a:lumMod val="50000"/>
                      </a:srgbClr>
                    </a:solidFill>
                    <a:latin typeface="Century Gothic" panose="020B0502020202020204" pitchFamily="34" charset="0"/>
                    <a:ea typeface="ＭＳ Ｐゴシック" charset="-128"/>
                  </a:rPr>
                  <a:t>Infrastructure </a:t>
                </a:r>
                <a:endParaRPr lang="en-US" sz="2880" dirty="0">
                  <a:solidFill>
                    <a:srgbClr val="344447">
                      <a:lumMod val="50000"/>
                    </a:srgb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</p:txBody>
          </p:sp>
          <p:pic>
            <p:nvPicPr>
              <p:cNvPr id="64" name="Graphic 63" descr="City">
                <a:extLst>
                  <a:ext uri="{FF2B5EF4-FFF2-40B4-BE49-F238E27FC236}">
                    <a16:creationId xmlns:a16="http://schemas.microsoft.com/office/drawing/2014/main" xmlns="" id="{AA2B58A6-9F85-4575-ADE2-8E9F01D27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5779414" y="4175521"/>
                <a:ext cx="549264" cy="5492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Graphic 64" descr="Forbidden">
                <a:extLst>
                  <a:ext uri="{FF2B5EF4-FFF2-40B4-BE49-F238E27FC236}">
                    <a16:creationId xmlns:a16="http://schemas.microsoft.com/office/drawing/2014/main" xmlns="" id="{7EA2E831-C4F4-4CFA-921D-4BA9F96AB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6520203" y="4420043"/>
                <a:ext cx="472051" cy="472051"/>
              </a:xfrm>
              <a:prstGeom prst="rect">
                <a:avLst/>
              </a:prstGeom>
            </p:spPr>
          </p:pic>
        </p:grpSp>
        <p:pic>
          <p:nvPicPr>
            <p:cNvPr id="60" name="Picture 12" descr="Related image">
              <a:extLst>
                <a:ext uri="{FF2B5EF4-FFF2-40B4-BE49-F238E27FC236}">
                  <a16:creationId xmlns:a16="http://schemas.microsoft.com/office/drawing/2014/main" xmlns="" id="{7E8E7CA1-A3C2-44BA-82ED-E27D984873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8572"/>
            <a:stretch/>
          </p:blipFill>
          <p:spPr bwMode="auto">
            <a:xfrm>
              <a:off x="6719396" y="3011867"/>
              <a:ext cx="2212370" cy="221237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24D8B3C-218A-40AF-8B04-0C13EC77DF9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89620" y="3967533"/>
            <a:ext cx="25396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DB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82237996-1506-45D7-8C7F-2D1D1A178EF1}"/>
              </a:ext>
            </a:extLst>
          </p:cNvPr>
          <p:cNvGrpSpPr/>
          <p:nvPr/>
        </p:nvGrpSpPr>
        <p:grpSpPr>
          <a:xfrm>
            <a:off x="1024787" y="1402321"/>
            <a:ext cx="4466342" cy="5030245"/>
            <a:chOff x="4403553" y="1692784"/>
            <a:chExt cx="4494914" cy="5057722"/>
          </a:xfrm>
          <a:solidFill>
            <a:srgbClr val="9DB7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4" name="Shape 1282">
              <a:extLst>
                <a:ext uri="{FF2B5EF4-FFF2-40B4-BE49-F238E27FC236}">
                  <a16:creationId xmlns:a16="http://schemas.microsoft.com/office/drawing/2014/main" xmlns="" id="{A75D0DE2-996C-4944-A194-7734FBBB9C2E}"/>
                </a:ext>
              </a:extLst>
            </p:cNvPr>
            <p:cNvSpPr/>
            <p:nvPr/>
          </p:nvSpPr>
          <p:spPr>
            <a:xfrm rot="21420000">
              <a:off x="5160844" y="1692784"/>
              <a:ext cx="1116037" cy="90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0"/>
                  </a:moveTo>
                  <a:lnTo>
                    <a:pt x="159" y="4380"/>
                  </a:lnTo>
                  <a:lnTo>
                    <a:pt x="1350" y="4778"/>
                  </a:lnTo>
                  <a:lnTo>
                    <a:pt x="1985" y="5276"/>
                  </a:lnTo>
                  <a:lnTo>
                    <a:pt x="2700" y="6470"/>
                  </a:lnTo>
                  <a:lnTo>
                    <a:pt x="3256" y="6669"/>
                  </a:lnTo>
                  <a:lnTo>
                    <a:pt x="3732" y="7764"/>
                  </a:lnTo>
                  <a:lnTo>
                    <a:pt x="3732" y="8759"/>
                  </a:lnTo>
                  <a:lnTo>
                    <a:pt x="2303" y="10551"/>
                  </a:lnTo>
                  <a:lnTo>
                    <a:pt x="2065" y="11248"/>
                  </a:lnTo>
                  <a:cubicBezTo>
                    <a:pt x="2091" y="12874"/>
                    <a:pt x="2118" y="14500"/>
                    <a:pt x="2144" y="16125"/>
                  </a:cubicBezTo>
                  <a:lnTo>
                    <a:pt x="2779" y="17021"/>
                  </a:lnTo>
                  <a:lnTo>
                    <a:pt x="3574" y="17220"/>
                  </a:lnTo>
                  <a:lnTo>
                    <a:pt x="3891" y="17917"/>
                  </a:lnTo>
                  <a:lnTo>
                    <a:pt x="4368" y="17917"/>
                  </a:lnTo>
                  <a:lnTo>
                    <a:pt x="5082" y="19211"/>
                  </a:lnTo>
                  <a:lnTo>
                    <a:pt x="6353" y="19211"/>
                  </a:lnTo>
                  <a:lnTo>
                    <a:pt x="6353" y="20306"/>
                  </a:lnTo>
                  <a:lnTo>
                    <a:pt x="7703" y="20206"/>
                  </a:lnTo>
                  <a:lnTo>
                    <a:pt x="8021" y="20007"/>
                  </a:lnTo>
                  <a:lnTo>
                    <a:pt x="8100" y="18315"/>
                  </a:lnTo>
                  <a:lnTo>
                    <a:pt x="8576" y="17519"/>
                  </a:lnTo>
                  <a:lnTo>
                    <a:pt x="8894" y="16723"/>
                  </a:lnTo>
                  <a:lnTo>
                    <a:pt x="9688" y="16524"/>
                  </a:lnTo>
                  <a:lnTo>
                    <a:pt x="10641" y="16524"/>
                  </a:lnTo>
                  <a:lnTo>
                    <a:pt x="11118" y="17519"/>
                  </a:lnTo>
                  <a:lnTo>
                    <a:pt x="11594" y="17917"/>
                  </a:lnTo>
                  <a:lnTo>
                    <a:pt x="12626" y="18415"/>
                  </a:lnTo>
                  <a:lnTo>
                    <a:pt x="13738" y="18216"/>
                  </a:lnTo>
                  <a:lnTo>
                    <a:pt x="13976" y="19012"/>
                  </a:lnTo>
                  <a:lnTo>
                    <a:pt x="14374" y="19410"/>
                  </a:lnTo>
                  <a:lnTo>
                    <a:pt x="15406" y="20206"/>
                  </a:lnTo>
                  <a:lnTo>
                    <a:pt x="16597" y="19609"/>
                  </a:lnTo>
                  <a:lnTo>
                    <a:pt x="16835" y="19510"/>
                  </a:lnTo>
                  <a:lnTo>
                    <a:pt x="16676" y="20505"/>
                  </a:lnTo>
                  <a:lnTo>
                    <a:pt x="16835" y="21401"/>
                  </a:lnTo>
                  <a:lnTo>
                    <a:pt x="17788" y="21600"/>
                  </a:lnTo>
                  <a:lnTo>
                    <a:pt x="17947" y="20903"/>
                  </a:lnTo>
                  <a:lnTo>
                    <a:pt x="18106" y="20107"/>
                  </a:lnTo>
                  <a:lnTo>
                    <a:pt x="18741" y="19908"/>
                  </a:lnTo>
                  <a:lnTo>
                    <a:pt x="19138" y="19609"/>
                  </a:lnTo>
                  <a:lnTo>
                    <a:pt x="18900" y="18813"/>
                  </a:lnTo>
                  <a:lnTo>
                    <a:pt x="18424" y="18017"/>
                  </a:lnTo>
                  <a:lnTo>
                    <a:pt x="18582" y="17021"/>
                  </a:lnTo>
                  <a:lnTo>
                    <a:pt x="17947" y="16922"/>
                  </a:lnTo>
                  <a:lnTo>
                    <a:pt x="17312" y="15528"/>
                  </a:lnTo>
                  <a:lnTo>
                    <a:pt x="17550" y="14831"/>
                  </a:lnTo>
                  <a:lnTo>
                    <a:pt x="17709" y="14433"/>
                  </a:lnTo>
                  <a:lnTo>
                    <a:pt x="17629" y="13736"/>
                  </a:lnTo>
                  <a:lnTo>
                    <a:pt x="17868" y="13537"/>
                  </a:lnTo>
                  <a:lnTo>
                    <a:pt x="18424" y="13935"/>
                  </a:lnTo>
                  <a:lnTo>
                    <a:pt x="18979" y="13139"/>
                  </a:lnTo>
                  <a:lnTo>
                    <a:pt x="19138" y="12741"/>
                  </a:lnTo>
                  <a:lnTo>
                    <a:pt x="19138" y="12343"/>
                  </a:lnTo>
                  <a:lnTo>
                    <a:pt x="19456" y="11845"/>
                  </a:lnTo>
                  <a:lnTo>
                    <a:pt x="20647" y="11547"/>
                  </a:lnTo>
                  <a:lnTo>
                    <a:pt x="20806" y="10452"/>
                  </a:lnTo>
                  <a:lnTo>
                    <a:pt x="21203" y="9755"/>
                  </a:lnTo>
                  <a:lnTo>
                    <a:pt x="21282" y="8461"/>
                  </a:lnTo>
                  <a:lnTo>
                    <a:pt x="21600" y="7266"/>
                  </a:lnTo>
                  <a:lnTo>
                    <a:pt x="21441" y="6271"/>
                  </a:lnTo>
                  <a:lnTo>
                    <a:pt x="20568" y="6072"/>
                  </a:lnTo>
                  <a:lnTo>
                    <a:pt x="19774" y="6271"/>
                  </a:lnTo>
                  <a:lnTo>
                    <a:pt x="18344" y="5076"/>
                  </a:lnTo>
                  <a:lnTo>
                    <a:pt x="17868" y="5176"/>
                  </a:lnTo>
                  <a:lnTo>
                    <a:pt x="17550" y="6371"/>
                  </a:lnTo>
                  <a:lnTo>
                    <a:pt x="17232" y="6470"/>
                  </a:lnTo>
                  <a:lnTo>
                    <a:pt x="15962" y="6271"/>
                  </a:lnTo>
                  <a:lnTo>
                    <a:pt x="15644" y="7266"/>
                  </a:lnTo>
                  <a:lnTo>
                    <a:pt x="15247" y="7266"/>
                  </a:lnTo>
                  <a:lnTo>
                    <a:pt x="14294" y="6868"/>
                  </a:lnTo>
                  <a:lnTo>
                    <a:pt x="13500" y="7167"/>
                  </a:lnTo>
                  <a:lnTo>
                    <a:pt x="12071" y="6072"/>
                  </a:lnTo>
                  <a:lnTo>
                    <a:pt x="11912" y="4579"/>
                  </a:lnTo>
                  <a:lnTo>
                    <a:pt x="11832" y="4081"/>
                  </a:lnTo>
                  <a:lnTo>
                    <a:pt x="11038" y="3882"/>
                  </a:lnTo>
                  <a:lnTo>
                    <a:pt x="10641" y="2787"/>
                  </a:lnTo>
                  <a:lnTo>
                    <a:pt x="9371" y="2688"/>
                  </a:lnTo>
                  <a:lnTo>
                    <a:pt x="8974" y="1294"/>
                  </a:lnTo>
                  <a:lnTo>
                    <a:pt x="8100" y="199"/>
                  </a:lnTo>
                  <a:lnTo>
                    <a:pt x="7465" y="0"/>
                  </a:lnTo>
                  <a:lnTo>
                    <a:pt x="7147" y="498"/>
                  </a:lnTo>
                  <a:lnTo>
                    <a:pt x="6432" y="100"/>
                  </a:lnTo>
                  <a:lnTo>
                    <a:pt x="6115" y="299"/>
                  </a:lnTo>
                  <a:lnTo>
                    <a:pt x="5718" y="697"/>
                  </a:lnTo>
                  <a:lnTo>
                    <a:pt x="5003" y="498"/>
                  </a:lnTo>
                  <a:lnTo>
                    <a:pt x="4447" y="896"/>
                  </a:lnTo>
                  <a:lnTo>
                    <a:pt x="2938" y="896"/>
                  </a:lnTo>
                  <a:lnTo>
                    <a:pt x="2382" y="796"/>
                  </a:lnTo>
                  <a:lnTo>
                    <a:pt x="2382" y="796"/>
                  </a:lnTo>
                  <a:lnTo>
                    <a:pt x="1747" y="1692"/>
                  </a:lnTo>
                  <a:lnTo>
                    <a:pt x="1747" y="2887"/>
                  </a:lnTo>
                  <a:lnTo>
                    <a:pt x="1509" y="2887"/>
                  </a:lnTo>
                  <a:lnTo>
                    <a:pt x="0" y="20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35" name="Shape 1283">
              <a:extLst>
                <a:ext uri="{FF2B5EF4-FFF2-40B4-BE49-F238E27FC236}">
                  <a16:creationId xmlns:a16="http://schemas.microsoft.com/office/drawing/2014/main" xmlns="" id="{BA3BE4EC-F4BD-49DA-A588-E9CD0D963350}"/>
                </a:ext>
              </a:extLst>
            </p:cNvPr>
            <p:cNvSpPr/>
            <p:nvPr/>
          </p:nvSpPr>
          <p:spPr>
            <a:xfrm rot="21420000">
              <a:off x="5578213" y="2380058"/>
              <a:ext cx="443498" cy="50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00" y="0"/>
                  </a:moveTo>
                  <a:lnTo>
                    <a:pt x="3400" y="357"/>
                  </a:lnTo>
                  <a:lnTo>
                    <a:pt x="1400" y="3213"/>
                  </a:lnTo>
                  <a:lnTo>
                    <a:pt x="1000" y="6426"/>
                  </a:lnTo>
                  <a:lnTo>
                    <a:pt x="0" y="7140"/>
                  </a:lnTo>
                  <a:lnTo>
                    <a:pt x="0" y="8926"/>
                  </a:lnTo>
                  <a:lnTo>
                    <a:pt x="1600" y="10354"/>
                  </a:lnTo>
                  <a:lnTo>
                    <a:pt x="2800" y="13567"/>
                  </a:lnTo>
                  <a:lnTo>
                    <a:pt x="4800" y="14281"/>
                  </a:lnTo>
                  <a:lnTo>
                    <a:pt x="6000" y="16602"/>
                  </a:lnTo>
                  <a:lnTo>
                    <a:pt x="9600" y="17494"/>
                  </a:lnTo>
                  <a:lnTo>
                    <a:pt x="10000" y="19458"/>
                  </a:lnTo>
                  <a:lnTo>
                    <a:pt x="11200" y="19458"/>
                  </a:lnTo>
                  <a:lnTo>
                    <a:pt x="12600" y="21600"/>
                  </a:lnTo>
                  <a:lnTo>
                    <a:pt x="14800" y="18922"/>
                  </a:lnTo>
                  <a:lnTo>
                    <a:pt x="14400" y="16602"/>
                  </a:lnTo>
                  <a:lnTo>
                    <a:pt x="17400" y="15174"/>
                  </a:lnTo>
                  <a:lnTo>
                    <a:pt x="19600" y="15709"/>
                  </a:lnTo>
                  <a:lnTo>
                    <a:pt x="19600" y="15709"/>
                  </a:lnTo>
                  <a:lnTo>
                    <a:pt x="21600" y="15352"/>
                  </a:lnTo>
                  <a:lnTo>
                    <a:pt x="21000" y="13924"/>
                  </a:lnTo>
                  <a:lnTo>
                    <a:pt x="21000" y="11960"/>
                  </a:lnTo>
                  <a:lnTo>
                    <a:pt x="21600" y="10532"/>
                  </a:lnTo>
                  <a:lnTo>
                    <a:pt x="20600" y="9283"/>
                  </a:lnTo>
                  <a:lnTo>
                    <a:pt x="19600" y="6962"/>
                  </a:lnTo>
                  <a:lnTo>
                    <a:pt x="16200" y="4820"/>
                  </a:lnTo>
                  <a:lnTo>
                    <a:pt x="15200" y="3035"/>
                  </a:lnTo>
                  <a:lnTo>
                    <a:pt x="12600" y="3570"/>
                  </a:lnTo>
                  <a:lnTo>
                    <a:pt x="9400" y="2499"/>
                  </a:lnTo>
                  <a:lnTo>
                    <a:pt x="74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36" name="Shape 1284">
              <a:extLst>
                <a:ext uri="{FF2B5EF4-FFF2-40B4-BE49-F238E27FC236}">
                  <a16:creationId xmlns:a16="http://schemas.microsoft.com/office/drawing/2014/main" xmlns="" id="{A7A5DD1D-80A1-40C6-AE32-FB17ECD09D04}"/>
                </a:ext>
              </a:extLst>
            </p:cNvPr>
            <p:cNvSpPr/>
            <p:nvPr/>
          </p:nvSpPr>
          <p:spPr>
            <a:xfrm rot="21420000">
              <a:off x="5273531" y="2552394"/>
              <a:ext cx="479968" cy="4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6" y="0"/>
                  </a:moveTo>
                  <a:lnTo>
                    <a:pt x="11219" y="117"/>
                  </a:lnTo>
                  <a:lnTo>
                    <a:pt x="9856" y="2230"/>
                  </a:lnTo>
                  <a:lnTo>
                    <a:pt x="8283" y="2817"/>
                  </a:lnTo>
                  <a:lnTo>
                    <a:pt x="5452" y="4578"/>
                  </a:lnTo>
                  <a:lnTo>
                    <a:pt x="5452" y="6222"/>
                  </a:lnTo>
                  <a:lnTo>
                    <a:pt x="6291" y="8100"/>
                  </a:lnTo>
                  <a:lnTo>
                    <a:pt x="6606" y="9626"/>
                  </a:lnTo>
                  <a:lnTo>
                    <a:pt x="7025" y="10330"/>
                  </a:lnTo>
                  <a:lnTo>
                    <a:pt x="5872" y="10917"/>
                  </a:lnTo>
                  <a:lnTo>
                    <a:pt x="2202" y="12209"/>
                  </a:lnTo>
                  <a:lnTo>
                    <a:pt x="944" y="14909"/>
                  </a:lnTo>
                  <a:lnTo>
                    <a:pt x="0" y="15730"/>
                  </a:lnTo>
                  <a:lnTo>
                    <a:pt x="315" y="17139"/>
                  </a:lnTo>
                  <a:lnTo>
                    <a:pt x="839" y="18430"/>
                  </a:lnTo>
                  <a:lnTo>
                    <a:pt x="4718" y="18665"/>
                  </a:lnTo>
                  <a:lnTo>
                    <a:pt x="5557" y="18078"/>
                  </a:lnTo>
                  <a:lnTo>
                    <a:pt x="6711" y="17961"/>
                  </a:lnTo>
                  <a:lnTo>
                    <a:pt x="7864" y="18783"/>
                  </a:lnTo>
                  <a:lnTo>
                    <a:pt x="10066" y="21600"/>
                  </a:lnTo>
                  <a:lnTo>
                    <a:pt x="11953" y="19957"/>
                  </a:lnTo>
                  <a:lnTo>
                    <a:pt x="14889" y="20074"/>
                  </a:lnTo>
                  <a:lnTo>
                    <a:pt x="16148" y="18783"/>
                  </a:lnTo>
                  <a:lnTo>
                    <a:pt x="17511" y="16670"/>
                  </a:lnTo>
                  <a:lnTo>
                    <a:pt x="19293" y="15848"/>
                  </a:lnTo>
                  <a:lnTo>
                    <a:pt x="20237" y="15378"/>
                  </a:lnTo>
                  <a:lnTo>
                    <a:pt x="21600" y="15965"/>
                  </a:lnTo>
                  <a:lnTo>
                    <a:pt x="21495" y="14909"/>
                  </a:lnTo>
                  <a:lnTo>
                    <a:pt x="20761" y="13735"/>
                  </a:lnTo>
                  <a:lnTo>
                    <a:pt x="21390" y="11739"/>
                  </a:lnTo>
                  <a:lnTo>
                    <a:pt x="19713" y="11152"/>
                  </a:lnTo>
                  <a:lnTo>
                    <a:pt x="18559" y="8922"/>
                  </a:lnTo>
                  <a:lnTo>
                    <a:pt x="16986" y="7748"/>
                  </a:lnTo>
                  <a:lnTo>
                    <a:pt x="15728" y="4109"/>
                  </a:lnTo>
                  <a:lnTo>
                    <a:pt x="14470" y="2465"/>
                  </a:lnTo>
                  <a:lnTo>
                    <a:pt x="139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37" name="Shape 1285">
              <a:extLst>
                <a:ext uri="{FF2B5EF4-FFF2-40B4-BE49-F238E27FC236}">
                  <a16:creationId xmlns:a16="http://schemas.microsoft.com/office/drawing/2014/main" xmlns="" id="{AB67B398-0EAC-48D0-9EBC-2F7513B4217B}"/>
                </a:ext>
              </a:extLst>
            </p:cNvPr>
            <p:cNvSpPr/>
            <p:nvPr/>
          </p:nvSpPr>
          <p:spPr>
            <a:xfrm rot="21420000">
              <a:off x="5365589" y="2786148"/>
              <a:ext cx="498935" cy="52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" y="5643"/>
                  </a:moveTo>
                  <a:lnTo>
                    <a:pt x="0" y="7881"/>
                  </a:lnTo>
                  <a:lnTo>
                    <a:pt x="2221" y="9438"/>
                  </a:lnTo>
                  <a:lnTo>
                    <a:pt x="3835" y="12357"/>
                  </a:lnTo>
                  <a:lnTo>
                    <a:pt x="6258" y="13330"/>
                  </a:lnTo>
                  <a:lnTo>
                    <a:pt x="6056" y="15373"/>
                  </a:lnTo>
                  <a:lnTo>
                    <a:pt x="6561" y="15957"/>
                  </a:lnTo>
                  <a:lnTo>
                    <a:pt x="6561" y="16832"/>
                  </a:lnTo>
                  <a:lnTo>
                    <a:pt x="6561" y="19265"/>
                  </a:lnTo>
                  <a:lnTo>
                    <a:pt x="7873" y="21211"/>
                  </a:lnTo>
                  <a:lnTo>
                    <a:pt x="9892" y="21405"/>
                  </a:lnTo>
                  <a:lnTo>
                    <a:pt x="11910" y="20238"/>
                  </a:lnTo>
                  <a:lnTo>
                    <a:pt x="12415" y="20238"/>
                  </a:lnTo>
                  <a:lnTo>
                    <a:pt x="12920" y="21405"/>
                  </a:lnTo>
                  <a:lnTo>
                    <a:pt x="15443" y="21600"/>
                  </a:lnTo>
                  <a:lnTo>
                    <a:pt x="17563" y="20919"/>
                  </a:lnTo>
                  <a:lnTo>
                    <a:pt x="19178" y="18876"/>
                  </a:lnTo>
                  <a:lnTo>
                    <a:pt x="19480" y="17222"/>
                  </a:lnTo>
                  <a:lnTo>
                    <a:pt x="18572" y="16638"/>
                  </a:lnTo>
                  <a:lnTo>
                    <a:pt x="18067" y="17416"/>
                  </a:lnTo>
                  <a:lnTo>
                    <a:pt x="17462" y="17611"/>
                  </a:lnTo>
                  <a:lnTo>
                    <a:pt x="16049" y="16930"/>
                  </a:lnTo>
                  <a:lnTo>
                    <a:pt x="15241" y="16443"/>
                  </a:lnTo>
                  <a:lnTo>
                    <a:pt x="15746" y="15665"/>
                  </a:lnTo>
                  <a:lnTo>
                    <a:pt x="15443" y="15276"/>
                  </a:lnTo>
                  <a:lnTo>
                    <a:pt x="16250" y="13816"/>
                  </a:lnTo>
                  <a:lnTo>
                    <a:pt x="17765" y="13914"/>
                  </a:lnTo>
                  <a:lnTo>
                    <a:pt x="18673" y="13622"/>
                  </a:lnTo>
                  <a:lnTo>
                    <a:pt x="19682" y="12162"/>
                  </a:lnTo>
                  <a:lnTo>
                    <a:pt x="19581" y="11286"/>
                  </a:lnTo>
                  <a:lnTo>
                    <a:pt x="18370" y="10119"/>
                  </a:lnTo>
                  <a:lnTo>
                    <a:pt x="19178" y="8465"/>
                  </a:lnTo>
                  <a:lnTo>
                    <a:pt x="19279" y="7881"/>
                  </a:lnTo>
                  <a:lnTo>
                    <a:pt x="18976" y="6519"/>
                  </a:lnTo>
                  <a:lnTo>
                    <a:pt x="19581" y="5546"/>
                  </a:lnTo>
                  <a:lnTo>
                    <a:pt x="21600" y="4378"/>
                  </a:lnTo>
                  <a:lnTo>
                    <a:pt x="20187" y="2238"/>
                  </a:lnTo>
                  <a:lnTo>
                    <a:pt x="18774" y="2335"/>
                  </a:lnTo>
                  <a:lnTo>
                    <a:pt x="18572" y="778"/>
                  </a:lnTo>
                  <a:lnTo>
                    <a:pt x="18572" y="486"/>
                  </a:lnTo>
                  <a:lnTo>
                    <a:pt x="17260" y="0"/>
                  </a:lnTo>
                  <a:lnTo>
                    <a:pt x="16755" y="1751"/>
                  </a:lnTo>
                  <a:lnTo>
                    <a:pt x="17361" y="2627"/>
                  </a:lnTo>
                  <a:lnTo>
                    <a:pt x="17361" y="3503"/>
                  </a:lnTo>
                  <a:lnTo>
                    <a:pt x="16250" y="3114"/>
                  </a:lnTo>
                  <a:lnTo>
                    <a:pt x="13727" y="3795"/>
                  </a:lnTo>
                  <a:lnTo>
                    <a:pt x="11103" y="6714"/>
                  </a:lnTo>
                  <a:lnTo>
                    <a:pt x="8378" y="7005"/>
                  </a:lnTo>
                  <a:lnTo>
                    <a:pt x="6460" y="8076"/>
                  </a:lnTo>
                  <a:lnTo>
                    <a:pt x="3533" y="5254"/>
                  </a:lnTo>
                  <a:lnTo>
                    <a:pt x="908" y="5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38" name="Shape 1286">
              <a:extLst>
                <a:ext uri="{FF2B5EF4-FFF2-40B4-BE49-F238E27FC236}">
                  <a16:creationId xmlns:a16="http://schemas.microsoft.com/office/drawing/2014/main" xmlns="" id="{B8E8718C-873F-4354-82EB-7ADFBDB0A7AC}"/>
                </a:ext>
              </a:extLst>
            </p:cNvPr>
            <p:cNvSpPr/>
            <p:nvPr/>
          </p:nvSpPr>
          <p:spPr>
            <a:xfrm rot="21420000">
              <a:off x="5725951" y="3107631"/>
              <a:ext cx="75862" cy="9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7" y="2417"/>
                  </a:moveTo>
                  <a:lnTo>
                    <a:pt x="5487" y="0"/>
                  </a:lnTo>
                  <a:lnTo>
                    <a:pt x="1964" y="9157"/>
                  </a:lnTo>
                  <a:lnTo>
                    <a:pt x="2618" y="11749"/>
                  </a:lnTo>
                  <a:lnTo>
                    <a:pt x="0" y="15897"/>
                  </a:lnTo>
                  <a:lnTo>
                    <a:pt x="15055" y="21600"/>
                  </a:lnTo>
                  <a:lnTo>
                    <a:pt x="18982" y="20563"/>
                  </a:lnTo>
                  <a:lnTo>
                    <a:pt x="21600" y="16934"/>
                  </a:lnTo>
                  <a:lnTo>
                    <a:pt x="18327" y="24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39" name="Shape 1287">
              <a:extLst>
                <a:ext uri="{FF2B5EF4-FFF2-40B4-BE49-F238E27FC236}">
                  <a16:creationId xmlns:a16="http://schemas.microsoft.com/office/drawing/2014/main" xmlns="" id="{8A6E9B59-6450-4A57-A07E-38FA6495FCDA}"/>
                </a:ext>
              </a:extLst>
            </p:cNvPr>
            <p:cNvSpPr/>
            <p:nvPr/>
          </p:nvSpPr>
          <p:spPr>
            <a:xfrm rot="21420000">
              <a:off x="5861129" y="2703054"/>
              <a:ext cx="468297" cy="48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00"/>
                  </a:moveTo>
                  <a:lnTo>
                    <a:pt x="2322" y="11100"/>
                  </a:lnTo>
                  <a:lnTo>
                    <a:pt x="3432" y="11400"/>
                  </a:lnTo>
                  <a:lnTo>
                    <a:pt x="3735" y="13700"/>
                  </a:lnTo>
                  <a:lnTo>
                    <a:pt x="2826" y="17900"/>
                  </a:lnTo>
                  <a:lnTo>
                    <a:pt x="4744" y="18200"/>
                  </a:lnTo>
                  <a:lnTo>
                    <a:pt x="7570" y="17400"/>
                  </a:lnTo>
                  <a:lnTo>
                    <a:pt x="9387" y="18200"/>
                  </a:lnTo>
                  <a:lnTo>
                    <a:pt x="14030" y="21400"/>
                  </a:lnTo>
                  <a:lnTo>
                    <a:pt x="16755" y="21600"/>
                  </a:lnTo>
                  <a:lnTo>
                    <a:pt x="17563" y="20800"/>
                  </a:lnTo>
                  <a:lnTo>
                    <a:pt x="16351" y="19900"/>
                  </a:lnTo>
                  <a:lnTo>
                    <a:pt x="16351" y="18500"/>
                  </a:lnTo>
                  <a:lnTo>
                    <a:pt x="17966" y="17600"/>
                  </a:lnTo>
                  <a:lnTo>
                    <a:pt x="18269" y="15800"/>
                  </a:lnTo>
                  <a:lnTo>
                    <a:pt x="18471" y="14100"/>
                  </a:lnTo>
                  <a:lnTo>
                    <a:pt x="21095" y="11700"/>
                  </a:lnTo>
                  <a:lnTo>
                    <a:pt x="21600" y="8400"/>
                  </a:lnTo>
                  <a:lnTo>
                    <a:pt x="16553" y="4000"/>
                  </a:lnTo>
                  <a:lnTo>
                    <a:pt x="13727" y="4200"/>
                  </a:lnTo>
                  <a:lnTo>
                    <a:pt x="12516" y="3200"/>
                  </a:lnTo>
                  <a:lnTo>
                    <a:pt x="12011" y="1800"/>
                  </a:lnTo>
                  <a:lnTo>
                    <a:pt x="11305" y="700"/>
                  </a:lnTo>
                  <a:lnTo>
                    <a:pt x="8176" y="0"/>
                  </a:lnTo>
                  <a:lnTo>
                    <a:pt x="8277" y="900"/>
                  </a:lnTo>
                  <a:lnTo>
                    <a:pt x="6763" y="1400"/>
                  </a:lnTo>
                  <a:lnTo>
                    <a:pt x="4239" y="700"/>
                  </a:lnTo>
                  <a:lnTo>
                    <a:pt x="1615" y="2200"/>
                  </a:lnTo>
                  <a:lnTo>
                    <a:pt x="1817" y="4600"/>
                  </a:lnTo>
                  <a:lnTo>
                    <a:pt x="0" y="76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0" name="Shape 1288">
              <a:extLst>
                <a:ext uri="{FF2B5EF4-FFF2-40B4-BE49-F238E27FC236}">
                  <a16:creationId xmlns:a16="http://schemas.microsoft.com/office/drawing/2014/main" xmlns="" id="{5A0AE236-AA3B-45A9-89B0-CC4E40C6EE6C}"/>
                </a:ext>
              </a:extLst>
            </p:cNvPr>
            <p:cNvSpPr/>
            <p:nvPr/>
          </p:nvSpPr>
          <p:spPr>
            <a:xfrm rot="21420000">
              <a:off x="5750985" y="2864234"/>
              <a:ext cx="1126250" cy="112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7"/>
                  </a:moveTo>
                  <a:lnTo>
                    <a:pt x="503" y="9453"/>
                  </a:lnTo>
                  <a:lnTo>
                    <a:pt x="1300" y="10137"/>
                  </a:lnTo>
                  <a:lnTo>
                    <a:pt x="1929" y="11805"/>
                  </a:lnTo>
                  <a:lnTo>
                    <a:pt x="2265" y="12318"/>
                  </a:lnTo>
                  <a:lnTo>
                    <a:pt x="2517" y="11976"/>
                  </a:lnTo>
                  <a:lnTo>
                    <a:pt x="2517" y="11377"/>
                  </a:lnTo>
                  <a:lnTo>
                    <a:pt x="3188" y="11976"/>
                  </a:lnTo>
                  <a:lnTo>
                    <a:pt x="4236" y="12105"/>
                  </a:lnTo>
                  <a:lnTo>
                    <a:pt x="4781" y="12618"/>
                  </a:lnTo>
                  <a:lnTo>
                    <a:pt x="5746" y="12960"/>
                  </a:lnTo>
                  <a:lnTo>
                    <a:pt x="5956" y="13687"/>
                  </a:lnTo>
                  <a:lnTo>
                    <a:pt x="5662" y="14029"/>
                  </a:lnTo>
                  <a:lnTo>
                    <a:pt x="5494" y="14500"/>
                  </a:lnTo>
                  <a:lnTo>
                    <a:pt x="4697" y="14842"/>
                  </a:lnTo>
                  <a:lnTo>
                    <a:pt x="3859" y="16168"/>
                  </a:lnTo>
                  <a:lnTo>
                    <a:pt x="3607" y="16339"/>
                  </a:lnTo>
                  <a:lnTo>
                    <a:pt x="3397" y="17494"/>
                  </a:lnTo>
                  <a:lnTo>
                    <a:pt x="2684" y="18734"/>
                  </a:lnTo>
                  <a:lnTo>
                    <a:pt x="2768" y="19248"/>
                  </a:lnTo>
                  <a:lnTo>
                    <a:pt x="3607" y="19461"/>
                  </a:lnTo>
                  <a:lnTo>
                    <a:pt x="4110" y="20360"/>
                  </a:lnTo>
                  <a:lnTo>
                    <a:pt x="4362" y="20360"/>
                  </a:lnTo>
                  <a:lnTo>
                    <a:pt x="4697" y="19804"/>
                  </a:lnTo>
                  <a:lnTo>
                    <a:pt x="4530" y="19419"/>
                  </a:lnTo>
                  <a:lnTo>
                    <a:pt x="4068" y="19333"/>
                  </a:lnTo>
                  <a:lnTo>
                    <a:pt x="4068" y="18905"/>
                  </a:lnTo>
                  <a:lnTo>
                    <a:pt x="4026" y="18135"/>
                  </a:lnTo>
                  <a:lnTo>
                    <a:pt x="3817" y="17537"/>
                  </a:lnTo>
                  <a:lnTo>
                    <a:pt x="3943" y="16895"/>
                  </a:lnTo>
                  <a:lnTo>
                    <a:pt x="4697" y="16168"/>
                  </a:lnTo>
                  <a:lnTo>
                    <a:pt x="4907" y="16125"/>
                  </a:lnTo>
                  <a:lnTo>
                    <a:pt x="5117" y="16852"/>
                  </a:lnTo>
                  <a:lnTo>
                    <a:pt x="5327" y="16852"/>
                  </a:lnTo>
                  <a:lnTo>
                    <a:pt x="5662" y="17280"/>
                  </a:lnTo>
                  <a:lnTo>
                    <a:pt x="5956" y="17194"/>
                  </a:lnTo>
                  <a:lnTo>
                    <a:pt x="6333" y="16938"/>
                  </a:lnTo>
                  <a:lnTo>
                    <a:pt x="8514" y="17152"/>
                  </a:lnTo>
                  <a:lnTo>
                    <a:pt x="9101" y="17023"/>
                  </a:lnTo>
                  <a:lnTo>
                    <a:pt x="9605" y="17323"/>
                  </a:lnTo>
                  <a:lnTo>
                    <a:pt x="9898" y="17579"/>
                  </a:lnTo>
                  <a:lnTo>
                    <a:pt x="10653" y="17622"/>
                  </a:lnTo>
                  <a:lnTo>
                    <a:pt x="11282" y="18349"/>
                  </a:lnTo>
                  <a:lnTo>
                    <a:pt x="11618" y="18307"/>
                  </a:lnTo>
                  <a:lnTo>
                    <a:pt x="12373" y="17537"/>
                  </a:lnTo>
                  <a:lnTo>
                    <a:pt x="12960" y="17964"/>
                  </a:lnTo>
                  <a:lnTo>
                    <a:pt x="13254" y="18392"/>
                  </a:lnTo>
                  <a:lnTo>
                    <a:pt x="13841" y="18349"/>
                  </a:lnTo>
                  <a:lnTo>
                    <a:pt x="14428" y="18734"/>
                  </a:lnTo>
                  <a:lnTo>
                    <a:pt x="14512" y="19119"/>
                  </a:lnTo>
                  <a:lnTo>
                    <a:pt x="14847" y="19162"/>
                  </a:lnTo>
                  <a:lnTo>
                    <a:pt x="15938" y="19290"/>
                  </a:lnTo>
                  <a:lnTo>
                    <a:pt x="16441" y="19975"/>
                  </a:lnTo>
                  <a:lnTo>
                    <a:pt x="16525" y="20488"/>
                  </a:lnTo>
                  <a:lnTo>
                    <a:pt x="16567" y="20702"/>
                  </a:lnTo>
                  <a:lnTo>
                    <a:pt x="16819" y="21557"/>
                  </a:lnTo>
                  <a:lnTo>
                    <a:pt x="17448" y="21600"/>
                  </a:lnTo>
                  <a:lnTo>
                    <a:pt x="18370" y="20659"/>
                  </a:lnTo>
                  <a:lnTo>
                    <a:pt x="18874" y="19205"/>
                  </a:lnTo>
                  <a:lnTo>
                    <a:pt x="18706" y="18777"/>
                  </a:lnTo>
                  <a:lnTo>
                    <a:pt x="18664" y="18178"/>
                  </a:lnTo>
                  <a:lnTo>
                    <a:pt x="18790" y="17836"/>
                  </a:lnTo>
                  <a:lnTo>
                    <a:pt x="19083" y="17494"/>
                  </a:lnTo>
                  <a:lnTo>
                    <a:pt x="19503" y="17323"/>
                  </a:lnTo>
                  <a:lnTo>
                    <a:pt x="19964" y="16553"/>
                  </a:lnTo>
                  <a:lnTo>
                    <a:pt x="20258" y="16553"/>
                  </a:lnTo>
                  <a:lnTo>
                    <a:pt x="21097" y="16895"/>
                  </a:lnTo>
                  <a:lnTo>
                    <a:pt x="21600" y="16253"/>
                  </a:lnTo>
                  <a:lnTo>
                    <a:pt x="21055" y="15312"/>
                  </a:lnTo>
                  <a:lnTo>
                    <a:pt x="20426" y="14457"/>
                  </a:lnTo>
                  <a:lnTo>
                    <a:pt x="20468" y="13687"/>
                  </a:lnTo>
                  <a:lnTo>
                    <a:pt x="21432" y="12618"/>
                  </a:lnTo>
                  <a:lnTo>
                    <a:pt x="21474" y="12147"/>
                  </a:lnTo>
                  <a:lnTo>
                    <a:pt x="20803" y="11891"/>
                  </a:lnTo>
                  <a:lnTo>
                    <a:pt x="20258" y="11420"/>
                  </a:lnTo>
                  <a:lnTo>
                    <a:pt x="19964" y="10821"/>
                  </a:lnTo>
                  <a:lnTo>
                    <a:pt x="19083" y="10864"/>
                  </a:lnTo>
                  <a:lnTo>
                    <a:pt x="18203" y="10864"/>
                  </a:lnTo>
                  <a:lnTo>
                    <a:pt x="17867" y="10479"/>
                  </a:lnTo>
                  <a:lnTo>
                    <a:pt x="16735" y="10394"/>
                  </a:lnTo>
                  <a:lnTo>
                    <a:pt x="16441" y="10094"/>
                  </a:lnTo>
                  <a:lnTo>
                    <a:pt x="16441" y="9838"/>
                  </a:lnTo>
                  <a:lnTo>
                    <a:pt x="15141" y="9196"/>
                  </a:lnTo>
                  <a:lnTo>
                    <a:pt x="14973" y="8854"/>
                  </a:lnTo>
                  <a:lnTo>
                    <a:pt x="14596" y="8554"/>
                  </a:lnTo>
                  <a:lnTo>
                    <a:pt x="14009" y="8597"/>
                  </a:lnTo>
                  <a:lnTo>
                    <a:pt x="13631" y="8469"/>
                  </a:lnTo>
                  <a:lnTo>
                    <a:pt x="12834" y="7699"/>
                  </a:lnTo>
                  <a:lnTo>
                    <a:pt x="12331" y="7571"/>
                  </a:lnTo>
                  <a:lnTo>
                    <a:pt x="11744" y="6886"/>
                  </a:lnTo>
                  <a:lnTo>
                    <a:pt x="11031" y="6630"/>
                  </a:lnTo>
                  <a:lnTo>
                    <a:pt x="10318" y="6031"/>
                  </a:lnTo>
                  <a:lnTo>
                    <a:pt x="9940" y="5603"/>
                  </a:lnTo>
                  <a:lnTo>
                    <a:pt x="9689" y="5945"/>
                  </a:lnTo>
                  <a:lnTo>
                    <a:pt x="8430" y="5903"/>
                  </a:lnTo>
                  <a:lnTo>
                    <a:pt x="5830" y="4149"/>
                  </a:lnTo>
                  <a:lnTo>
                    <a:pt x="4572" y="4577"/>
                  </a:lnTo>
                  <a:lnTo>
                    <a:pt x="3901" y="4406"/>
                  </a:lnTo>
                  <a:lnTo>
                    <a:pt x="4194" y="2695"/>
                  </a:lnTo>
                  <a:lnTo>
                    <a:pt x="4026" y="1711"/>
                  </a:lnTo>
                  <a:lnTo>
                    <a:pt x="3481" y="1411"/>
                  </a:lnTo>
                  <a:lnTo>
                    <a:pt x="2558" y="0"/>
                  </a:lnTo>
                  <a:lnTo>
                    <a:pt x="1552" y="556"/>
                  </a:lnTo>
                  <a:lnTo>
                    <a:pt x="1468" y="984"/>
                  </a:lnTo>
                  <a:lnTo>
                    <a:pt x="1594" y="1796"/>
                  </a:lnTo>
                  <a:lnTo>
                    <a:pt x="1258" y="2438"/>
                  </a:lnTo>
                  <a:lnTo>
                    <a:pt x="1174" y="2609"/>
                  </a:lnTo>
                  <a:lnTo>
                    <a:pt x="1720" y="3336"/>
                  </a:lnTo>
                  <a:lnTo>
                    <a:pt x="1468" y="4021"/>
                  </a:lnTo>
                  <a:lnTo>
                    <a:pt x="1049" y="4320"/>
                  </a:lnTo>
                  <a:lnTo>
                    <a:pt x="1216" y="5560"/>
                  </a:lnTo>
                  <a:lnTo>
                    <a:pt x="1636" y="5774"/>
                  </a:lnTo>
                  <a:lnTo>
                    <a:pt x="1510" y="6630"/>
                  </a:lnTo>
                  <a:lnTo>
                    <a:pt x="755" y="7571"/>
                  </a:lnTo>
                  <a:lnTo>
                    <a:pt x="0" y="81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1" name="Shape 1289">
              <a:extLst>
                <a:ext uri="{FF2B5EF4-FFF2-40B4-BE49-F238E27FC236}">
                  <a16:creationId xmlns:a16="http://schemas.microsoft.com/office/drawing/2014/main" xmlns="" id="{97339479-D495-48EF-9698-CF45131FE294}"/>
                </a:ext>
              </a:extLst>
            </p:cNvPr>
            <p:cNvSpPr/>
            <p:nvPr/>
          </p:nvSpPr>
          <p:spPr>
            <a:xfrm rot="21420000">
              <a:off x="4604096" y="2931119"/>
              <a:ext cx="1266301" cy="120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4" y="0"/>
                  </a:moveTo>
                  <a:lnTo>
                    <a:pt x="11565" y="439"/>
                  </a:lnTo>
                  <a:lnTo>
                    <a:pt x="10744" y="479"/>
                  </a:lnTo>
                  <a:lnTo>
                    <a:pt x="9961" y="1238"/>
                  </a:lnTo>
                  <a:lnTo>
                    <a:pt x="9923" y="1916"/>
                  </a:lnTo>
                  <a:lnTo>
                    <a:pt x="8804" y="3194"/>
                  </a:lnTo>
                  <a:lnTo>
                    <a:pt x="8133" y="3593"/>
                  </a:lnTo>
                  <a:lnTo>
                    <a:pt x="7610" y="4232"/>
                  </a:lnTo>
                  <a:lnTo>
                    <a:pt x="7237" y="4591"/>
                  </a:lnTo>
                  <a:lnTo>
                    <a:pt x="6640" y="5590"/>
                  </a:lnTo>
                  <a:lnTo>
                    <a:pt x="5932" y="5989"/>
                  </a:lnTo>
                  <a:lnTo>
                    <a:pt x="4589" y="6308"/>
                  </a:lnTo>
                  <a:lnTo>
                    <a:pt x="4141" y="6268"/>
                  </a:lnTo>
                  <a:lnTo>
                    <a:pt x="3768" y="6029"/>
                  </a:lnTo>
                  <a:lnTo>
                    <a:pt x="3544" y="5669"/>
                  </a:lnTo>
                  <a:lnTo>
                    <a:pt x="3432" y="5230"/>
                  </a:lnTo>
                  <a:lnTo>
                    <a:pt x="3208" y="5190"/>
                  </a:lnTo>
                  <a:lnTo>
                    <a:pt x="2947" y="5111"/>
                  </a:lnTo>
                  <a:lnTo>
                    <a:pt x="2723" y="5071"/>
                  </a:lnTo>
                  <a:lnTo>
                    <a:pt x="2015" y="5909"/>
                  </a:lnTo>
                  <a:lnTo>
                    <a:pt x="1530" y="6228"/>
                  </a:lnTo>
                  <a:lnTo>
                    <a:pt x="1268" y="6548"/>
                  </a:lnTo>
                  <a:lnTo>
                    <a:pt x="1045" y="7306"/>
                  </a:lnTo>
                  <a:lnTo>
                    <a:pt x="858" y="7506"/>
                  </a:lnTo>
                  <a:lnTo>
                    <a:pt x="149" y="7826"/>
                  </a:lnTo>
                  <a:lnTo>
                    <a:pt x="37" y="8065"/>
                  </a:lnTo>
                  <a:lnTo>
                    <a:pt x="75" y="8943"/>
                  </a:lnTo>
                  <a:lnTo>
                    <a:pt x="0" y="9143"/>
                  </a:lnTo>
                  <a:lnTo>
                    <a:pt x="1156" y="9862"/>
                  </a:lnTo>
                  <a:lnTo>
                    <a:pt x="1418" y="10540"/>
                  </a:lnTo>
                  <a:lnTo>
                    <a:pt x="1306" y="10980"/>
                  </a:lnTo>
                  <a:lnTo>
                    <a:pt x="1156" y="11698"/>
                  </a:lnTo>
                  <a:lnTo>
                    <a:pt x="1231" y="12177"/>
                  </a:lnTo>
                  <a:lnTo>
                    <a:pt x="1492" y="12377"/>
                  </a:lnTo>
                  <a:lnTo>
                    <a:pt x="1828" y="12337"/>
                  </a:lnTo>
                  <a:lnTo>
                    <a:pt x="1940" y="12776"/>
                  </a:lnTo>
                  <a:lnTo>
                    <a:pt x="1977" y="13136"/>
                  </a:lnTo>
                  <a:lnTo>
                    <a:pt x="2388" y="13615"/>
                  </a:lnTo>
                  <a:lnTo>
                    <a:pt x="2574" y="13814"/>
                  </a:lnTo>
                  <a:lnTo>
                    <a:pt x="2723" y="14254"/>
                  </a:lnTo>
                  <a:lnTo>
                    <a:pt x="2649" y="14733"/>
                  </a:lnTo>
                  <a:lnTo>
                    <a:pt x="2761" y="15052"/>
                  </a:lnTo>
                  <a:lnTo>
                    <a:pt x="3134" y="15372"/>
                  </a:lnTo>
                  <a:lnTo>
                    <a:pt x="3544" y="15372"/>
                  </a:lnTo>
                  <a:lnTo>
                    <a:pt x="4701" y="15451"/>
                  </a:lnTo>
                  <a:lnTo>
                    <a:pt x="6193" y="15970"/>
                  </a:lnTo>
                  <a:lnTo>
                    <a:pt x="6491" y="16569"/>
                  </a:lnTo>
                  <a:lnTo>
                    <a:pt x="6827" y="16649"/>
                  </a:lnTo>
                  <a:lnTo>
                    <a:pt x="7275" y="16689"/>
                  </a:lnTo>
                  <a:lnTo>
                    <a:pt x="7946" y="17208"/>
                  </a:lnTo>
                  <a:lnTo>
                    <a:pt x="8170" y="17927"/>
                  </a:lnTo>
                  <a:lnTo>
                    <a:pt x="8543" y="18566"/>
                  </a:lnTo>
                  <a:lnTo>
                    <a:pt x="8991" y="18805"/>
                  </a:lnTo>
                  <a:lnTo>
                    <a:pt x="9177" y="18965"/>
                  </a:lnTo>
                  <a:lnTo>
                    <a:pt x="9364" y="19803"/>
                  </a:lnTo>
                  <a:lnTo>
                    <a:pt x="9923" y="20961"/>
                  </a:lnTo>
                  <a:lnTo>
                    <a:pt x="10856" y="21440"/>
                  </a:lnTo>
                  <a:lnTo>
                    <a:pt x="11416" y="21600"/>
                  </a:lnTo>
                  <a:lnTo>
                    <a:pt x="12087" y="21281"/>
                  </a:lnTo>
                  <a:lnTo>
                    <a:pt x="12087" y="20722"/>
                  </a:lnTo>
                  <a:lnTo>
                    <a:pt x="12460" y="20282"/>
                  </a:lnTo>
                  <a:cubicBezTo>
                    <a:pt x="12460" y="20296"/>
                    <a:pt x="12460" y="20309"/>
                    <a:pt x="12460" y="20322"/>
                  </a:cubicBezTo>
                  <a:lnTo>
                    <a:pt x="12684" y="20083"/>
                  </a:lnTo>
                  <a:lnTo>
                    <a:pt x="12908" y="19244"/>
                  </a:lnTo>
                  <a:lnTo>
                    <a:pt x="13057" y="18206"/>
                  </a:lnTo>
                  <a:lnTo>
                    <a:pt x="12497" y="17767"/>
                  </a:lnTo>
                  <a:lnTo>
                    <a:pt x="12385" y="17408"/>
                  </a:lnTo>
                  <a:lnTo>
                    <a:pt x="12385" y="17128"/>
                  </a:lnTo>
                  <a:lnTo>
                    <a:pt x="13244" y="15970"/>
                  </a:lnTo>
                  <a:lnTo>
                    <a:pt x="13244" y="15970"/>
                  </a:lnTo>
                  <a:lnTo>
                    <a:pt x="13915" y="16210"/>
                  </a:lnTo>
                  <a:lnTo>
                    <a:pt x="14213" y="16450"/>
                  </a:lnTo>
                  <a:lnTo>
                    <a:pt x="14698" y="16609"/>
                  </a:lnTo>
                  <a:lnTo>
                    <a:pt x="15109" y="16529"/>
                  </a:lnTo>
                  <a:lnTo>
                    <a:pt x="15445" y="16529"/>
                  </a:lnTo>
                  <a:lnTo>
                    <a:pt x="15594" y="16689"/>
                  </a:lnTo>
                  <a:lnTo>
                    <a:pt x="15333" y="16969"/>
                  </a:lnTo>
                  <a:lnTo>
                    <a:pt x="15183" y="17288"/>
                  </a:lnTo>
                  <a:lnTo>
                    <a:pt x="14960" y="17687"/>
                  </a:lnTo>
                  <a:lnTo>
                    <a:pt x="14885" y="18166"/>
                  </a:lnTo>
                  <a:lnTo>
                    <a:pt x="15072" y="18566"/>
                  </a:lnTo>
                  <a:lnTo>
                    <a:pt x="15407" y="18965"/>
                  </a:lnTo>
                  <a:lnTo>
                    <a:pt x="15706" y="19005"/>
                  </a:lnTo>
                  <a:lnTo>
                    <a:pt x="16116" y="18885"/>
                  </a:lnTo>
                  <a:lnTo>
                    <a:pt x="16153" y="18406"/>
                  </a:lnTo>
                  <a:lnTo>
                    <a:pt x="16564" y="18206"/>
                  </a:lnTo>
                  <a:lnTo>
                    <a:pt x="16862" y="18406"/>
                  </a:lnTo>
                  <a:lnTo>
                    <a:pt x="17235" y="18566"/>
                  </a:lnTo>
                  <a:lnTo>
                    <a:pt x="17608" y="18805"/>
                  </a:lnTo>
                  <a:lnTo>
                    <a:pt x="17907" y="18845"/>
                  </a:lnTo>
                  <a:lnTo>
                    <a:pt x="18131" y="18645"/>
                  </a:lnTo>
                  <a:lnTo>
                    <a:pt x="18168" y="18206"/>
                  </a:lnTo>
                  <a:lnTo>
                    <a:pt x="18280" y="17647"/>
                  </a:lnTo>
                  <a:lnTo>
                    <a:pt x="18765" y="17048"/>
                  </a:lnTo>
                  <a:cubicBezTo>
                    <a:pt x="18752" y="16702"/>
                    <a:pt x="18740" y="16356"/>
                    <a:pt x="18727" y="16010"/>
                  </a:cubicBezTo>
                  <a:lnTo>
                    <a:pt x="18951" y="15851"/>
                  </a:lnTo>
                  <a:lnTo>
                    <a:pt x="19362" y="15851"/>
                  </a:lnTo>
                  <a:lnTo>
                    <a:pt x="19362" y="15611"/>
                  </a:lnTo>
                  <a:lnTo>
                    <a:pt x="18989" y="15292"/>
                  </a:lnTo>
                  <a:lnTo>
                    <a:pt x="18727" y="14773"/>
                  </a:lnTo>
                  <a:lnTo>
                    <a:pt x="18131" y="14613"/>
                  </a:lnTo>
                  <a:lnTo>
                    <a:pt x="17534" y="14413"/>
                  </a:lnTo>
                  <a:lnTo>
                    <a:pt x="17534" y="13934"/>
                  </a:lnTo>
                  <a:lnTo>
                    <a:pt x="17795" y="13535"/>
                  </a:lnTo>
                  <a:lnTo>
                    <a:pt x="18765" y="12736"/>
                  </a:lnTo>
                  <a:lnTo>
                    <a:pt x="19548" y="12776"/>
                  </a:lnTo>
                  <a:lnTo>
                    <a:pt x="20033" y="12776"/>
                  </a:lnTo>
                  <a:lnTo>
                    <a:pt x="19921" y="12337"/>
                  </a:lnTo>
                  <a:lnTo>
                    <a:pt x="21600" y="11379"/>
                  </a:lnTo>
                  <a:lnTo>
                    <a:pt x="20854" y="9263"/>
                  </a:lnTo>
                  <a:lnTo>
                    <a:pt x="20033" y="8624"/>
                  </a:lnTo>
                  <a:lnTo>
                    <a:pt x="19623" y="7227"/>
                  </a:lnTo>
                  <a:lnTo>
                    <a:pt x="18504" y="7227"/>
                  </a:lnTo>
                  <a:lnTo>
                    <a:pt x="18280" y="6628"/>
                  </a:lnTo>
                  <a:lnTo>
                    <a:pt x="17347" y="7067"/>
                  </a:lnTo>
                  <a:lnTo>
                    <a:pt x="16526" y="6947"/>
                  </a:lnTo>
                  <a:lnTo>
                    <a:pt x="16116" y="6228"/>
                  </a:lnTo>
                  <a:lnTo>
                    <a:pt x="16041" y="4831"/>
                  </a:lnTo>
                  <a:lnTo>
                    <a:pt x="15855" y="4512"/>
                  </a:lnTo>
                  <a:lnTo>
                    <a:pt x="15855" y="3553"/>
                  </a:lnTo>
                  <a:lnTo>
                    <a:pt x="15034" y="3194"/>
                  </a:lnTo>
                  <a:lnTo>
                    <a:pt x="14325" y="1877"/>
                  </a:lnTo>
                  <a:lnTo>
                    <a:pt x="13393" y="1278"/>
                  </a:lnTo>
                  <a:lnTo>
                    <a:pt x="13691" y="279"/>
                  </a:lnTo>
                  <a:lnTo>
                    <a:pt x="122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2" name="Shape 1290">
              <a:extLst>
                <a:ext uri="{FF2B5EF4-FFF2-40B4-BE49-F238E27FC236}">
                  <a16:creationId xmlns:a16="http://schemas.microsoft.com/office/drawing/2014/main" xmlns="" id="{3BFD60F8-91A5-4084-9A2A-AFAEBD406ED9}"/>
                </a:ext>
              </a:extLst>
            </p:cNvPr>
            <p:cNvSpPr/>
            <p:nvPr/>
          </p:nvSpPr>
          <p:spPr>
            <a:xfrm rot="21420000">
              <a:off x="5194918" y="3477448"/>
              <a:ext cx="1508998" cy="101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" y="17488"/>
                  </a:moveTo>
                  <a:lnTo>
                    <a:pt x="1592" y="17934"/>
                  </a:lnTo>
                  <a:lnTo>
                    <a:pt x="1722" y="18281"/>
                  </a:lnTo>
                  <a:cubicBezTo>
                    <a:pt x="1711" y="18677"/>
                    <a:pt x="1700" y="19073"/>
                    <a:pt x="1689" y="19470"/>
                  </a:cubicBezTo>
                  <a:lnTo>
                    <a:pt x="1786" y="19618"/>
                  </a:lnTo>
                  <a:lnTo>
                    <a:pt x="2566" y="20064"/>
                  </a:lnTo>
                  <a:lnTo>
                    <a:pt x="2793" y="20758"/>
                  </a:lnTo>
                  <a:lnTo>
                    <a:pt x="3118" y="20857"/>
                  </a:lnTo>
                  <a:lnTo>
                    <a:pt x="3411" y="20609"/>
                  </a:lnTo>
                  <a:lnTo>
                    <a:pt x="3800" y="20262"/>
                  </a:lnTo>
                  <a:lnTo>
                    <a:pt x="4093" y="20411"/>
                  </a:lnTo>
                  <a:lnTo>
                    <a:pt x="4320" y="20906"/>
                  </a:lnTo>
                  <a:lnTo>
                    <a:pt x="4450" y="21303"/>
                  </a:lnTo>
                  <a:lnTo>
                    <a:pt x="4742" y="21550"/>
                  </a:lnTo>
                  <a:lnTo>
                    <a:pt x="5489" y="21600"/>
                  </a:lnTo>
                  <a:lnTo>
                    <a:pt x="5554" y="21105"/>
                  </a:lnTo>
                  <a:lnTo>
                    <a:pt x="5619" y="20510"/>
                  </a:lnTo>
                  <a:lnTo>
                    <a:pt x="5847" y="19965"/>
                  </a:lnTo>
                  <a:lnTo>
                    <a:pt x="7308" y="18974"/>
                  </a:lnTo>
                  <a:lnTo>
                    <a:pt x="7601" y="19371"/>
                  </a:lnTo>
                  <a:lnTo>
                    <a:pt x="7731" y="20906"/>
                  </a:lnTo>
                  <a:lnTo>
                    <a:pt x="8608" y="21204"/>
                  </a:lnTo>
                  <a:lnTo>
                    <a:pt x="9127" y="21204"/>
                  </a:lnTo>
                  <a:lnTo>
                    <a:pt x="9549" y="20708"/>
                  </a:lnTo>
                  <a:lnTo>
                    <a:pt x="10232" y="20361"/>
                  </a:lnTo>
                  <a:lnTo>
                    <a:pt x="10524" y="20510"/>
                  </a:lnTo>
                  <a:lnTo>
                    <a:pt x="11076" y="21402"/>
                  </a:lnTo>
                  <a:lnTo>
                    <a:pt x="11271" y="21402"/>
                  </a:lnTo>
                  <a:lnTo>
                    <a:pt x="11596" y="20659"/>
                  </a:lnTo>
                  <a:lnTo>
                    <a:pt x="11888" y="20114"/>
                  </a:lnTo>
                  <a:lnTo>
                    <a:pt x="12310" y="19965"/>
                  </a:lnTo>
                  <a:lnTo>
                    <a:pt x="12668" y="20064"/>
                  </a:lnTo>
                  <a:lnTo>
                    <a:pt x="13382" y="20708"/>
                  </a:lnTo>
                  <a:lnTo>
                    <a:pt x="14292" y="20708"/>
                  </a:lnTo>
                  <a:lnTo>
                    <a:pt x="15006" y="21055"/>
                  </a:lnTo>
                  <a:lnTo>
                    <a:pt x="16403" y="17934"/>
                  </a:lnTo>
                  <a:lnTo>
                    <a:pt x="16955" y="18231"/>
                  </a:lnTo>
                  <a:lnTo>
                    <a:pt x="18157" y="15655"/>
                  </a:lnTo>
                  <a:lnTo>
                    <a:pt x="17312" y="14466"/>
                  </a:lnTo>
                  <a:lnTo>
                    <a:pt x="17312" y="14268"/>
                  </a:lnTo>
                  <a:lnTo>
                    <a:pt x="18612" y="14218"/>
                  </a:lnTo>
                  <a:lnTo>
                    <a:pt x="19196" y="14565"/>
                  </a:lnTo>
                  <a:lnTo>
                    <a:pt x="19521" y="13673"/>
                  </a:lnTo>
                  <a:lnTo>
                    <a:pt x="20885" y="12980"/>
                  </a:lnTo>
                  <a:lnTo>
                    <a:pt x="21535" y="12237"/>
                  </a:lnTo>
                  <a:lnTo>
                    <a:pt x="21600" y="11741"/>
                  </a:lnTo>
                  <a:lnTo>
                    <a:pt x="21340" y="11593"/>
                  </a:lnTo>
                  <a:lnTo>
                    <a:pt x="21113" y="9710"/>
                  </a:lnTo>
                  <a:lnTo>
                    <a:pt x="20723" y="9017"/>
                  </a:lnTo>
                  <a:lnTo>
                    <a:pt x="19684" y="8868"/>
                  </a:lnTo>
                  <a:lnTo>
                    <a:pt x="19521" y="8422"/>
                  </a:lnTo>
                  <a:lnTo>
                    <a:pt x="19261" y="8075"/>
                  </a:lnTo>
                  <a:lnTo>
                    <a:pt x="18742" y="8026"/>
                  </a:lnTo>
                  <a:lnTo>
                    <a:pt x="18060" y="7134"/>
                  </a:lnTo>
                  <a:lnTo>
                    <a:pt x="17410" y="7976"/>
                  </a:lnTo>
                  <a:lnTo>
                    <a:pt x="17085" y="7976"/>
                  </a:lnTo>
                  <a:lnTo>
                    <a:pt x="16630" y="7084"/>
                  </a:lnTo>
                  <a:lnTo>
                    <a:pt x="15981" y="7084"/>
                  </a:lnTo>
                  <a:lnTo>
                    <a:pt x="15494" y="6490"/>
                  </a:lnTo>
                  <a:lnTo>
                    <a:pt x="14941" y="6639"/>
                  </a:lnTo>
                  <a:lnTo>
                    <a:pt x="13545" y="6440"/>
                  </a:lnTo>
                  <a:lnTo>
                    <a:pt x="12830" y="6787"/>
                  </a:lnTo>
                  <a:lnTo>
                    <a:pt x="12538" y="6341"/>
                  </a:lnTo>
                  <a:lnTo>
                    <a:pt x="12343" y="6292"/>
                  </a:lnTo>
                  <a:lnTo>
                    <a:pt x="12278" y="5598"/>
                  </a:lnTo>
                  <a:lnTo>
                    <a:pt x="12213" y="5450"/>
                  </a:lnTo>
                  <a:lnTo>
                    <a:pt x="11531" y="6193"/>
                  </a:lnTo>
                  <a:lnTo>
                    <a:pt x="11368" y="7184"/>
                  </a:lnTo>
                  <a:lnTo>
                    <a:pt x="11596" y="7679"/>
                  </a:lnTo>
                  <a:lnTo>
                    <a:pt x="11596" y="9116"/>
                  </a:lnTo>
                  <a:lnTo>
                    <a:pt x="11953" y="9363"/>
                  </a:lnTo>
                  <a:lnTo>
                    <a:pt x="12018" y="9760"/>
                  </a:lnTo>
                  <a:lnTo>
                    <a:pt x="11791" y="10305"/>
                  </a:lnTo>
                  <a:lnTo>
                    <a:pt x="11498" y="10305"/>
                  </a:lnTo>
                  <a:lnTo>
                    <a:pt x="11206" y="9314"/>
                  </a:lnTo>
                  <a:lnTo>
                    <a:pt x="10621" y="9017"/>
                  </a:lnTo>
                  <a:lnTo>
                    <a:pt x="10524" y="8620"/>
                  </a:lnTo>
                  <a:lnTo>
                    <a:pt x="11011" y="7084"/>
                  </a:lnTo>
                  <a:lnTo>
                    <a:pt x="11271" y="5598"/>
                  </a:lnTo>
                  <a:lnTo>
                    <a:pt x="11498" y="5400"/>
                  </a:lnTo>
                  <a:lnTo>
                    <a:pt x="12051" y="4013"/>
                  </a:lnTo>
                  <a:lnTo>
                    <a:pt x="12700" y="3567"/>
                  </a:lnTo>
                  <a:lnTo>
                    <a:pt x="12765" y="2923"/>
                  </a:lnTo>
                  <a:lnTo>
                    <a:pt x="12960" y="2576"/>
                  </a:lnTo>
                  <a:lnTo>
                    <a:pt x="12895" y="1734"/>
                  </a:lnTo>
                  <a:lnTo>
                    <a:pt x="12148" y="1437"/>
                  </a:lnTo>
                  <a:lnTo>
                    <a:pt x="11791" y="793"/>
                  </a:lnTo>
                  <a:lnTo>
                    <a:pt x="10816" y="694"/>
                  </a:lnTo>
                  <a:lnTo>
                    <a:pt x="10362" y="0"/>
                  </a:lnTo>
                  <a:lnTo>
                    <a:pt x="10329" y="644"/>
                  </a:lnTo>
                  <a:lnTo>
                    <a:pt x="10167" y="1090"/>
                  </a:lnTo>
                  <a:lnTo>
                    <a:pt x="8672" y="2378"/>
                  </a:lnTo>
                  <a:lnTo>
                    <a:pt x="8770" y="2824"/>
                  </a:lnTo>
                  <a:lnTo>
                    <a:pt x="7666" y="2873"/>
                  </a:lnTo>
                  <a:lnTo>
                    <a:pt x="6756" y="3864"/>
                  </a:lnTo>
                  <a:lnTo>
                    <a:pt x="6594" y="4211"/>
                  </a:lnTo>
                  <a:lnTo>
                    <a:pt x="6626" y="4855"/>
                  </a:lnTo>
                  <a:lnTo>
                    <a:pt x="7536" y="5350"/>
                  </a:lnTo>
                  <a:lnTo>
                    <a:pt x="7795" y="5895"/>
                  </a:lnTo>
                  <a:lnTo>
                    <a:pt x="8153" y="6391"/>
                  </a:lnTo>
                  <a:lnTo>
                    <a:pt x="8153" y="6688"/>
                  </a:lnTo>
                  <a:lnTo>
                    <a:pt x="7828" y="6688"/>
                  </a:lnTo>
                  <a:lnTo>
                    <a:pt x="7731" y="6886"/>
                  </a:lnTo>
                  <a:lnTo>
                    <a:pt x="7601" y="8323"/>
                  </a:lnTo>
                  <a:lnTo>
                    <a:pt x="7341" y="8868"/>
                  </a:lnTo>
                  <a:lnTo>
                    <a:pt x="7146" y="10206"/>
                  </a:lnTo>
                  <a:lnTo>
                    <a:pt x="6756" y="10404"/>
                  </a:lnTo>
                  <a:lnTo>
                    <a:pt x="6204" y="10007"/>
                  </a:lnTo>
                  <a:lnTo>
                    <a:pt x="5847" y="9809"/>
                  </a:lnTo>
                  <a:lnTo>
                    <a:pt x="5847" y="9809"/>
                  </a:lnTo>
                  <a:lnTo>
                    <a:pt x="5359" y="9958"/>
                  </a:lnTo>
                  <a:lnTo>
                    <a:pt x="5294" y="10453"/>
                  </a:lnTo>
                  <a:lnTo>
                    <a:pt x="4807" y="10552"/>
                  </a:lnTo>
                  <a:lnTo>
                    <a:pt x="4352" y="9710"/>
                  </a:lnTo>
                  <a:lnTo>
                    <a:pt x="4320" y="9215"/>
                  </a:lnTo>
                  <a:lnTo>
                    <a:pt x="4450" y="8472"/>
                  </a:lnTo>
                  <a:lnTo>
                    <a:pt x="4710" y="7976"/>
                  </a:lnTo>
                  <a:lnTo>
                    <a:pt x="4905" y="7679"/>
                  </a:lnTo>
                  <a:lnTo>
                    <a:pt x="4710" y="7431"/>
                  </a:lnTo>
                  <a:lnTo>
                    <a:pt x="4125" y="7629"/>
                  </a:lnTo>
                  <a:lnTo>
                    <a:pt x="3638" y="7332"/>
                  </a:lnTo>
                  <a:lnTo>
                    <a:pt x="3313" y="7134"/>
                  </a:lnTo>
                  <a:lnTo>
                    <a:pt x="2891" y="6837"/>
                  </a:lnTo>
                  <a:lnTo>
                    <a:pt x="2111" y="8174"/>
                  </a:lnTo>
                  <a:lnTo>
                    <a:pt x="2144" y="9066"/>
                  </a:lnTo>
                  <a:lnTo>
                    <a:pt x="2598" y="9710"/>
                  </a:lnTo>
                  <a:lnTo>
                    <a:pt x="2306" y="12039"/>
                  </a:lnTo>
                  <a:lnTo>
                    <a:pt x="1884" y="12583"/>
                  </a:lnTo>
                  <a:lnTo>
                    <a:pt x="1786" y="13525"/>
                  </a:lnTo>
                  <a:lnTo>
                    <a:pt x="1169" y="13772"/>
                  </a:lnTo>
                  <a:lnTo>
                    <a:pt x="1104" y="14317"/>
                  </a:lnTo>
                  <a:lnTo>
                    <a:pt x="162" y="15011"/>
                  </a:lnTo>
                  <a:lnTo>
                    <a:pt x="0" y="15358"/>
                  </a:lnTo>
                  <a:lnTo>
                    <a:pt x="227" y="16051"/>
                  </a:lnTo>
                  <a:lnTo>
                    <a:pt x="455" y="174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3" name="Shape 1291">
              <a:extLst>
                <a:ext uri="{FF2B5EF4-FFF2-40B4-BE49-F238E27FC236}">
                  <a16:creationId xmlns:a16="http://schemas.microsoft.com/office/drawing/2014/main" xmlns="" id="{3842A8D5-97F4-4C8B-9C44-2EEAC86422DC}"/>
                </a:ext>
              </a:extLst>
            </p:cNvPr>
            <p:cNvSpPr/>
            <p:nvPr/>
          </p:nvSpPr>
          <p:spPr>
            <a:xfrm rot="21420000">
              <a:off x="6735579" y="3348829"/>
              <a:ext cx="704635" cy="55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86"/>
                  </a:moveTo>
                  <a:lnTo>
                    <a:pt x="2750" y="20559"/>
                  </a:lnTo>
                  <a:lnTo>
                    <a:pt x="3153" y="20906"/>
                  </a:lnTo>
                  <a:lnTo>
                    <a:pt x="3488" y="20819"/>
                  </a:lnTo>
                  <a:lnTo>
                    <a:pt x="4360" y="21600"/>
                  </a:lnTo>
                  <a:lnTo>
                    <a:pt x="5434" y="20646"/>
                  </a:lnTo>
                  <a:lnTo>
                    <a:pt x="5434" y="20646"/>
                  </a:lnTo>
                  <a:lnTo>
                    <a:pt x="7580" y="21426"/>
                  </a:lnTo>
                  <a:lnTo>
                    <a:pt x="8184" y="20039"/>
                  </a:lnTo>
                  <a:lnTo>
                    <a:pt x="9861" y="20039"/>
                  </a:lnTo>
                  <a:lnTo>
                    <a:pt x="10867" y="19084"/>
                  </a:lnTo>
                  <a:lnTo>
                    <a:pt x="11672" y="18998"/>
                  </a:lnTo>
                  <a:lnTo>
                    <a:pt x="13081" y="19692"/>
                  </a:lnTo>
                  <a:lnTo>
                    <a:pt x="14020" y="20472"/>
                  </a:lnTo>
                  <a:lnTo>
                    <a:pt x="15496" y="19258"/>
                  </a:lnTo>
                  <a:lnTo>
                    <a:pt x="16636" y="19431"/>
                  </a:lnTo>
                  <a:lnTo>
                    <a:pt x="17039" y="16916"/>
                  </a:lnTo>
                  <a:lnTo>
                    <a:pt x="16971" y="16222"/>
                  </a:lnTo>
                  <a:lnTo>
                    <a:pt x="19386" y="14400"/>
                  </a:lnTo>
                  <a:lnTo>
                    <a:pt x="19789" y="13879"/>
                  </a:lnTo>
                  <a:lnTo>
                    <a:pt x="21466" y="13186"/>
                  </a:lnTo>
                  <a:lnTo>
                    <a:pt x="21466" y="11537"/>
                  </a:lnTo>
                  <a:lnTo>
                    <a:pt x="20661" y="11190"/>
                  </a:lnTo>
                  <a:lnTo>
                    <a:pt x="20258" y="10323"/>
                  </a:lnTo>
                  <a:lnTo>
                    <a:pt x="20460" y="9282"/>
                  </a:lnTo>
                  <a:lnTo>
                    <a:pt x="21466" y="8935"/>
                  </a:lnTo>
                  <a:lnTo>
                    <a:pt x="21600" y="8154"/>
                  </a:lnTo>
                  <a:lnTo>
                    <a:pt x="21265" y="7807"/>
                  </a:lnTo>
                  <a:lnTo>
                    <a:pt x="21265" y="6680"/>
                  </a:lnTo>
                  <a:lnTo>
                    <a:pt x="18313" y="7807"/>
                  </a:lnTo>
                  <a:lnTo>
                    <a:pt x="17776" y="7807"/>
                  </a:lnTo>
                  <a:lnTo>
                    <a:pt x="16703" y="6593"/>
                  </a:lnTo>
                  <a:lnTo>
                    <a:pt x="15831" y="6853"/>
                  </a:lnTo>
                  <a:lnTo>
                    <a:pt x="15227" y="7374"/>
                  </a:lnTo>
                  <a:lnTo>
                    <a:pt x="14355" y="7113"/>
                  </a:lnTo>
                  <a:lnTo>
                    <a:pt x="13349" y="6940"/>
                  </a:lnTo>
                  <a:lnTo>
                    <a:pt x="11672" y="6766"/>
                  </a:lnTo>
                  <a:lnTo>
                    <a:pt x="11068" y="5639"/>
                  </a:lnTo>
                  <a:lnTo>
                    <a:pt x="10465" y="4598"/>
                  </a:lnTo>
                  <a:lnTo>
                    <a:pt x="9660" y="4598"/>
                  </a:lnTo>
                  <a:lnTo>
                    <a:pt x="8788" y="5205"/>
                  </a:lnTo>
                  <a:lnTo>
                    <a:pt x="7983" y="4945"/>
                  </a:lnTo>
                  <a:lnTo>
                    <a:pt x="7312" y="3557"/>
                  </a:lnTo>
                  <a:lnTo>
                    <a:pt x="6574" y="2776"/>
                  </a:lnTo>
                  <a:lnTo>
                    <a:pt x="6238" y="2689"/>
                  </a:lnTo>
                  <a:lnTo>
                    <a:pt x="5098" y="781"/>
                  </a:lnTo>
                  <a:lnTo>
                    <a:pt x="4494" y="0"/>
                  </a:lnTo>
                  <a:lnTo>
                    <a:pt x="3019" y="87"/>
                  </a:lnTo>
                  <a:lnTo>
                    <a:pt x="2348" y="1561"/>
                  </a:lnTo>
                  <a:lnTo>
                    <a:pt x="2415" y="2516"/>
                  </a:lnTo>
                  <a:lnTo>
                    <a:pt x="2952" y="3296"/>
                  </a:lnTo>
                  <a:lnTo>
                    <a:pt x="3287" y="3730"/>
                  </a:lnTo>
                  <a:lnTo>
                    <a:pt x="4092" y="3990"/>
                  </a:lnTo>
                  <a:lnTo>
                    <a:pt x="4561" y="4424"/>
                  </a:lnTo>
                  <a:lnTo>
                    <a:pt x="4494" y="5031"/>
                  </a:lnTo>
                  <a:lnTo>
                    <a:pt x="2952" y="7287"/>
                  </a:lnTo>
                  <a:lnTo>
                    <a:pt x="3019" y="8935"/>
                  </a:lnTo>
                  <a:lnTo>
                    <a:pt x="3958" y="10930"/>
                  </a:lnTo>
                  <a:lnTo>
                    <a:pt x="4696" y="12318"/>
                  </a:lnTo>
                  <a:lnTo>
                    <a:pt x="3757" y="13879"/>
                  </a:lnTo>
                  <a:lnTo>
                    <a:pt x="2281" y="13099"/>
                  </a:lnTo>
                  <a:lnTo>
                    <a:pt x="1409" y="14747"/>
                  </a:lnTo>
                  <a:lnTo>
                    <a:pt x="537" y="15354"/>
                  </a:lnTo>
                  <a:lnTo>
                    <a:pt x="134" y="16655"/>
                  </a:lnTo>
                  <a:lnTo>
                    <a:pt x="0" y="203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4" name="Shape 1292">
              <a:extLst>
                <a:ext uri="{FF2B5EF4-FFF2-40B4-BE49-F238E27FC236}">
                  <a16:creationId xmlns:a16="http://schemas.microsoft.com/office/drawing/2014/main" xmlns="" id="{ABB81F84-DDFC-4F5E-A0E4-787986F42EF8}"/>
                </a:ext>
              </a:extLst>
            </p:cNvPr>
            <p:cNvSpPr/>
            <p:nvPr/>
          </p:nvSpPr>
          <p:spPr>
            <a:xfrm rot="21420000">
              <a:off x="7440817" y="3230483"/>
              <a:ext cx="118169" cy="17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400" y="1344"/>
                  </a:moveTo>
                  <a:lnTo>
                    <a:pt x="2800" y="8066"/>
                  </a:lnTo>
                  <a:lnTo>
                    <a:pt x="2800" y="10755"/>
                  </a:lnTo>
                  <a:lnTo>
                    <a:pt x="800" y="12906"/>
                  </a:lnTo>
                  <a:lnTo>
                    <a:pt x="0" y="19090"/>
                  </a:lnTo>
                  <a:lnTo>
                    <a:pt x="4400" y="20704"/>
                  </a:lnTo>
                  <a:cubicBezTo>
                    <a:pt x="6400" y="20524"/>
                    <a:pt x="8467" y="21421"/>
                    <a:pt x="9600" y="21510"/>
                  </a:cubicBezTo>
                  <a:cubicBezTo>
                    <a:pt x="10733" y="21600"/>
                    <a:pt x="10267" y="21600"/>
                    <a:pt x="11200" y="21241"/>
                  </a:cubicBezTo>
                  <a:cubicBezTo>
                    <a:pt x="12133" y="20883"/>
                    <a:pt x="13467" y="20883"/>
                    <a:pt x="15200" y="19359"/>
                  </a:cubicBezTo>
                  <a:cubicBezTo>
                    <a:pt x="16933" y="17836"/>
                    <a:pt x="19467" y="14520"/>
                    <a:pt x="21600" y="12100"/>
                  </a:cubicBezTo>
                  <a:lnTo>
                    <a:pt x="20000" y="9680"/>
                  </a:lnTo>
                  <a:lnTo>
                    <a:pt x="19200" y="3227"/>
                  </a:lnTo>
                  <a:lnTo>
                    <a:pt x="14800" y="807"/>
                  </a:lnTo>
                  <a:lnTo>
                    <a:pt x="9200" y="0"/>
                  </a:lnTo>
                  <a:lnTo>
                    <a:pt x="400" y="13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5" name="Shape 1293">
              <a:extLst>
                <a:ext uri="{FF2B5EF4-FFF2-40B4-BE49-F238E27FC236}">
                  <a16:creationId xmlns:a16="http://schemas.microsoft.com/office/drawing/2014/main" xmlns="" id="{F4DFE898-93F8-4710-A16F-729189482B70}"/>
                </a:ext>
              </a:extLst>
            </p:cNvPr>
            <p:cNvSpPr/>
            <p:nvPr/>
          </p:nvSpPr>
          <p:spPr>
            <a:xfrm rot="21420000">
              <a:off x="7091442" y="3329891"/>
              <a:ext cx="701718" cy="101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7" y="7799"/>
                  </a:moveTo>
                  <a:lnTo>
                    <a:pt x="9892" y="9264"/>
                  </a:lnTo>
                  <a:lnTo>
                    <a:pt x="9622" y="10115"/>
                  </a:lnTo>
                  <a:lnTo>
                    <a:pt x="9421" y="11107"/>
                  </a:lnTo>
                  <a:lnTo>
                    <a:pt x="6998" y="12572"/>
                  </a:lnTo>
                  <a:lnTo>
                    <a:pt x="6729" y="13707"/>
                  </a:lnTo>
                  <a:lnTo>
                    <a:pt x="3836" y="14132"/>
                  </a:lnTo>
                  <a:lnTo>
                    <a:pt x="3297" y="14652"/>
                  </a:lnTo>
                  <a:lnTo>
                    <a:pt x="875" y="14038"/>
                  </a:lnTo>
                  <a:lnTo>
                    <a:pt x="471" y="14038"/>
                  </a:lnTo>
                  <a:lnTo>
                    <a:pt x="202" y="14605"/>
                  </a:lnTo>
                  <a:lnTo>
                    <a:pt x="0" y="14936"/>
                  </a:lnTo>
                  <a:lnTo>
                    <a:pt x="740" y="15503"/>
                  </a:lnTo>
                  <a:lnTo>
                    <a:pt x="1279" y="15456"/>
                  </a:lnTo>
                  <a:lnTo>
                    <a:pt x="1480" y="16259"/>
                  </a:lnTo>
                  <a:lnTo>
                    <a:pt x="1884" y="16684"/>
                  </a:lnTo>
                  <a:lnTo>
                    <a:pt x="2624" y="16495"/>
                  </a:lnTo>
                  <a:lnTo>
                    <a:pt x="3095" y="16259"/>
                  </a:lnTo>
                  <a:lnTo>
                    <a:pt x="3768" y="16259"/>
                  </a:lnTo>
                  <a:lnTo>
                    <a:pt x="4037" y="18102"/>
                  </a:lnTo>
                  <a:lnTo>
                    <a:pt x="4845" y="18528"/>
                  </a:lnTo>
                  <a:lnTo>
                    <a:pt x="5114" y="19189"/>
                  </a:lnTo>
                  <a:lnTo>
                    <a:pt x="6258" y="19709"/>
                  </a:lnTo>
                  <a:lnTo>
                    <a:pt x="7200" y="20560"/>
                  </a:lnTo>
                  <a:lnTo>
                    <a:pt x="7940" y="20938"/>
                  </a:lnTo>
                  <a:lnTo>
                    <a:pt x="8680" y="21458"/>
                  </a:lnTo>
                  <a:lnTo>
                    <a:pt x="9017" y="21600"/>
                  </a:lnTo>
                  <a:lnTo>
                    <a:pt x="9824" y="21364"/>
                  </a:lnTo>
                  <a:lnTo>
                    <a:pt x="10093" y="20844"/>
                  </a:lnTo>
                  <a:lnTo>
                    <a:pt x="11103" y="20513"/>
                  </a:lnTo>
                  <a:lnTo>
                    <a:pt x="11708" y="20513"/>
                  </a:lnTo>
                  <a:lnTo>
                    <a:pt x="12381" y="20749"/>
                  </a:lnTo>
                  <a:lnTo>
                    <a:pt x="13054" y="21316"/>
                  </a:lnTo>
                  <a:lnTo>
                    <a:pt x="13054" y="21316"/>
                  </a:lnTo>
                  <a:lnTo>
                    <a:pt x="14467" y="20513"/>
                  </a:lnTo>
                  <a:lnTo>
                    <a:pt x="15477" y="20513"/>
                  </a:lnTo>
                  <a:lnTo>
                    <a:pt x="16553" y="20088"/>
                  </a:lnTo>
                  <a:lnTo>
                    <a:pt x="16486" y="19142"/>
                  </a:lnTo>
                  <a:lnTo>
                    <a:pt x="16351" y="18811"/>
                  </a:lnTo>
                  <a:lnTo>
                    <a:pt x="16486" y="17913"/>
                  </a:lnTo>
                  <a:lnTo>
                    <a:pt x="16419" y="16732"/>
                  </a:lnTo>
                  <a:lnTo>
                    <a:pt x="16217" y="16117"/>
                  </a:lnTo>
                  <a:lnTo>
                    <a:pt x="15342" y="15456"/>
                  </a:lnTo>
                  <a:lnTo>
                    <a:pt x="14871" y="15125"/>
                  </a:lnTo>
                  <a:lnTo>
                    <a:pt x="15006" y="14747"/>
                  </a:lnTo>
                  <a:lnTo>
                    <a:pt x="14871" y="14416"/>
                  </a:lnTo>
                  <a:lnTo>
                    <a:pt x="14669" y="13896"/>
                  </a:lnTo>
                  <a:lnTo>
                    <a:pt x="15006" y="13376"/>
                  </a:lnTo>
                  <a:lnTo>
                    <a:pt x="15342" y="13092"/>
                  </a:lnTo>
                  <a:lnTo>
                    <a:pt x="14938" y="12714"/>
                  </a:lnTo>
                  <a:lnTo>
                    <a:pt x="14669" y="12242"/>
                  </a:lnTo>
                  <a:lnTo>
                    <a:pt x="14198" y="12147"/>
                  </a:lnTo>
                  <a:lnTo>
                    <a:pt x="13794" y="12005"/>
                  </a:lnTo>
                  <a:lnTo>
                    <a:pt x="13593" y="12053"/>
                  </a:lnTo>
                  <a:lnTo>
                    <a:pt x="13121" y="11060"/>
                  </a:lnTo>
                  <a:lnTo>
                    <a:pt x="12718" y="10729"/>
                  </a:lnTo>
                  <a:lnTo>
                    <a:pt x="12583" y="9784"/>
                  </a:lnTo>
                  <a:lnTo>
                    <a:pt x="13121" y="9406"/>
                  </a:lnTo>
                  <a:lnTo>
                    <a:pt x="13458" y="8697"/>
                  </a:lnTo>
                  <a:lnTo>
                    <a:pt x="14938" y="8508"/>
                  </a:lnTo>
                  <a:lnTo>
                    <a:pt x="15746" y="8460"/>
                  </a:lnTo>
                  <a:lnTo>
                    <a:pt x="15813" y="7846"/>
                  </a:lnTo>
                  <a:lnTo>
                    <a:pt x="15275" y="7232"/>
                  </a:lnTo>
                  <a:lnTo>
                    <a:pt x="14736" y="7232"/>
                  </a:lnTo>
                  <a:lnTo>
                    <a:pt x="14064" y="6664"/>
                  </a:lnTo>
                  <a:lnTo>
                    <a:pt x="13054" y="6428"/>
                  </a:lnTo>
                  <a:lnTo>
                    <a:pt x="12247" y="6333"/>
                  </a:lnTo>
                  <a:lnTo>
                    <a:pt x="12583" y="5530"/>
                  </a:lnTo>
                  <a:lnTo>
                    <a:pt x="12516" y="4963"/>
                  </a:lnTo>
                  <a:lnTo>
                    <a:pt x="12920" y="4018"/>
                  </a:lnTo>
                  <a:lnTo>
                    <a:pt x="14131" y="3970"/>
                  </a:lnTo>
                  <a:lnTo>
                    <a:pt x="15006" y="4301"/>
                  </a:lnTo>
                  <a:lnTo>
                    <a:pt x="16351" y="4632"/>
                  </a:lnTo>
                  <a:lnTo>
                    <a:pt x="17092" y="5010"/>
                  </a:lnTo>
                  <a:lnTo>
                    <a:pt x="17361" y="5388"/>
                  </a:lnTo>
                  <a:lnTo>
                    <a:pt x="17697" y="5577"/>
                  </a:lnTo>
                  <a:lnTo>
                    <a:pt x="18370" y="5388"/>
                  </a:lnTo>
                  <a:lnTo>
                    <a:pt x="18976" y="5152"/>
                  </a:lnTo>
                  <a:lnTo>
                    <a:pt x="19312" y="4585"/>
                  </a:lnTo>
                  <a:lnTo>
                    <a:pt x="19716" y="4065"/>
                  </a:lnTo>
                  <a:lnTo>
                    <a:pt x="20254" y="3309"/>
                  </a:lnTo>
                  <a:lnTo>
                    <a:pt x="20321" y="2978"/>
                  </a:lnTo>
                  <a:lnTo>
                    <a:pt x="21196" y="2789"/>
                  </a:lnTo>
                  <a:lnTo>
                    <a:pt x="21600" y="2363"/>
                  </a:lnTo>
                  <a:lnTo>
                    <a:pt x="21465" y="2032"/>
                  </a:lnTo>
                  <a:lnTo>
                    <a:pt x="20591" y="1985"/>
                  </a:lnTo>
                  <a:lnTo>
                    <a:pt x="19918" y="2127"/>
                  </a:lnTo>
                  <a:lnTo>
                    <a:pt x="19649" y="2505"/>
                  </a:lnTo>
                  <a:lnTo>
                    <a:pt x="18707" y="2411"/>
                  </a:lnTo>
                  <a:lnTo>
                    <a:pt x="17899" y="2269"/>
                  </a:lnTo>
                  <a:lnTo>
                    <a:pt x="17024" y="2032"/>
                  </a:lnTo>
                  <a:lnTo>
                    <a:pt x="16419" y="1654"/>
                  </a:lnTo>
                  <a:lnTo>
                    <a:pt x="16082" y="993"/>
                  </a:lnTo>
                  <a:lnTo>
                    <a:pt x="15813" y="331"/>
                  </a:lnTo>
                  <a:lnTo>
                    <a:pt x="15544" y="0"/>
                  </a:lnTo>
                  <a:lnTo>
                    <a:pt x="15140" y="189"/>
                  </a:lnTo>
                  <a:lnTo>
                    <a:pt x="13593" y="1654"/>
                  </a:lnTo>
                  <a:lnTo>
                    <a:pt x="12247" y="1607"/>
                  </a:lnTo>
                  <a:lnTo>
                    <a:pt x="11708" y="1418"/>
                  </a:lnTo>
                  <a:lnTo>
                    <a:pt x="11439" y="1229"/>
                  </a:lnTo>
                  <a:lnTo>
                    <a:pt x="11641" y="2127"/>
                  </a:lnTo>
                  <a:lnTo>
                    <a:pt x="11910" y="2600"/>
                  </a:lnTo>
                  <a:lnTo>
                    <a:pt x="11910" y="3167"/>
                  </a:lnTo>
                  <a:lnTo>
                    <a:pt x="11641" y="3592"/>
                  </a:lnTo>
                  <a:lnTo>
                    <a:pt x="10834" y="3828"/>
                  </a:lnTo>
                  <a:lnTo>
                    <a:pt x="10968" y="4396"/>
                  </a:lnTo>
                  <a:lnTo>
                    <a:pt x="10901" y="4726"/>
                  </a:lnTo>
                  <a:lnTo>
                    <a:pt x="10632" y="5057"/>
                  </a:lnTo>
                  <a:lnTo>
                    <a:pt x="9892" y="5246"/>
                  </a:lnTo>
                  <a:lnTo>
                    <a:pt x="9824" y="5814"/>
                  </a:lnTo>
                  <a:lnTo>
                    <a:pt x="9824" y="5814"/>
                  </a:lnTo>
                  <a:lnTo>
                    <a:pt x="10901" y="6239"/>
                  </a:lnTo>
                  <a:lnTo>
                    <a:pt x="10901" y="7137"/>
                  </a:lnTo>
                  <a:lnTo>
                    <a:pt x="9017" y="77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6" name="Shape 1294">
              <a:extLst>
                <a:ext uri="{FF2B5EF4-FFF2-40B4-BE49-F238E27FC236}">
                  <a16:creationId xmlns:a16="http://schemas.microsoft.com/office/drawing/2014/main" xmlns="" id="{4D41D177-6D90-410D-8AA0-36FA9A5E1FCA}"/>
                </a:ext>
              </a:extLst>
            </p:cNvPr>
            <p:cNvSpPr/>
            <p:nvPr/>
          </p:nvSpPr>
          <p:spPr>
            <a:xfrm rot="21420000">
              <a:off x="4403553" y="3813138"/>
              <a:ext cx="913847" cy="8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45" y="0"/>
                  </a:moveTo>
                  <a:lnTo>
                    <a:pt x="10087" y="1785"/>
                  </a:lnTo>
                  <a:lnTo>
                    <a:pt x="9136" y="1964"/>
                  </a:lnTo>
                  <a:lnTo>
                    <a:pt x="8767" y="1666"/>
                  </a:lnTo>
                  <a:lnTo>
                    <a:pt x="7975" y="1607"/>
                  </a:lnTo>
                  <a:lnTo>
                    <a:pt x="7394" y="1607"/>
                  </a:lnTo>
                  <a:lnTo>
                    <a:pt x="6760" y="1904"/>
                  </a:lnTo>
                  <a:lnTo>
                    <a:pt x="6021" y="2499"/>
                  </a:lnTo>
                  <a:lnTo>
                    <a:pt x="4753" y="1488"/>
                  </a:lnTo>
                  <a:lnTo>
                    <a:pt x="3169" y="1547"/>
                  </a:lnTo>
                  <a:lnTo>
                    <a:pt x="2060" y="1250"/>
                  </a:lnTo>
                  <a:lnTo>
                    <a:pt x="739" y="2440"/>
                  </a:lnTo>
                  <a:lnTo>
                    <a:pt x="106" y="3035"/>
                  </a:lnTo>
                  <a:lnTo>
                    <a:pt x="0" y="3689"/>
                  </a:lnTo>
                  <a:lnTo>
                    <a:pt x="1056" y="4998"/>
                  </a:lnTo>
                  <a:lnTo>
                    <a:pt x="1479" y="6783"/>
                  </a:lnTo>
                  <a:lnTo>
                    <a:pt x="2271" y="7498"/>
                  </a:lnTo>
                  <a:lnTo>
                    <a:pt x="2905" y="7974"/>
                  </a:lnTo>
                  <a:lnTo>
                    <a:pt x="3697" y="8331"/>
                  </a:lnTo>
                  <a:lnTo>
                    <a:pt x="4278" y="8450"/>
                  </a:lnTo>
                  <a:lnTo>
                    <a:pt x="5070" y="8152"/>
                  </a:lnTo>
                  <a:lnTo>
                    <a:pt x="5598" y="7914"/>
                  </a:lnTo>
                  <a:lnTo>
                    <a:pt x="6021" y="7617"/>
                  </a:lnTo>
                  <a:lnTo>
                    <a:pt x="6654" y="7200"/>
                  </a:lnTo>
                  <a:lnTo>
                    <a:pt x="7130" y="7736"/>
                  </a:lnTo>
                  <a:lnTo>
                    <a:pt x="7077" y="8569"/>
                  </a:lnTo>
                  <a:lnTo>
                    <a:pt x="6654" y="9521"/>
                  </a:lnTo>
                  <a:lnTo>
                    <a:pt x="6021" y="10294"/>
                  </a:lnTo>
                  <a:lnTo>
                    <a:pt x="5281" y="10592"/>
                  </a:lnTo>
                  <a:lnTo>
                    <a:pt x="4700" y="10770"/>
                  </a:lnTo>
                  <a:lnTo>
                    <a:pt x="3591" y="10830"/>
                  </a:lnTo>
                  <a:lnTo>
                    <a:pt x="2746" y="10413"/>
                  </a:lnTo>
                  <a:lnTo>
                    <a:pt x="2746" y="9878"/>
                  </a:lnTo>
                  <a:lnTo>
                    <a:pt x="2377" y="9402"/>
                  </a:lnTo>
                  <a:lnTo>
                    <a:pt x="2377" y="9402"/>
                  </a:lnTo>
                  <a:lnTo>
                    <a:pt x="1743" y="10413"/>
                  </a:lnTo>
                  <a:lnTo>
                    <a:pt x="1479" y="11544"/>
                  </a:lnTo>
                  <a:lnTo>
                    <a:pt x="1954" y="12020"/>
                  </a:lnTo>
                  <a:lnTo>
                    <a:pt x="2429" y="12793"/>
                  </a:lnTo>
                  <a:lnTo>
                    <a:pt x="3116" y="13329"/>
                  </a:lnTo>
                  <a:lnTo>
                    <a:pt x="3222" y="13924"/>
                  </a:lnTo>
                  <a:lnTo>
                    <a:pt x="3380" y="14162"/>
                  </a:lnTo>
                  <a:lnTo>
                    <a:pt x="4014" y="14876"/>
                  </a:lnTo>
                  <a:lnTo>
                    <a:pt x="4172" y="16542"/>
                  </a:lnTo>
                  <a:lnTo>
                    <a:pt x="4647" y="17018"/>
                  </a:lnTo>
                  <a:lnTo>
                    <a:pt x="5176" y="17197"/>
                  </a:lnTo>
                  <a:lnTo>
                    <a:pt x="5598" y="17554"/>
                  </a:lnTo>
                  <a:lnTo>
                    <a:pt x="6179" y="18030"/>
                  </a:lnTo>
                  <a:lnTo>
                    <a:pt x="6813" y="19160"/>
                  </a:lnTo>
                  <a:lnTo>
                    <a:pt x="7552" y="19339"/>
                  </a:lnTo>
                  <a:lnTo>
                    <a:pt x="7975" y="18982"/>
                  </a:lnTo>
                  <a:lnTo>
                    <a:pt x="7922" y="18446"/>
                  </a:lnTo>
                  <a:lnTo>
                    <a:pt x="8080" y="17911"/>
                  </a:lnTo>
                  <a:lnTo>
                    <a:pt x="8503" y="17792"/>
                  </a:lnTo>
                  <a:lnTo>
                    <a:pt x="8978" y="18030"/>
                  </a:lnTo>
                  <a:lnTo>
                    <a:pt x="9559" y="18327"/>
                  </a:lnTo>
                  <a:lnTo>
                    <a:pt x="10087" y="18506"/>
                  </a:lnTo>
                  <a:lnTo>
                    <a:pt x="10562" y="18208"/>
                  </a:lnTo>
                  <a:lnTo>
                    <a:pt x="10879" y="17613"/>
                  </a:lnTo>
                  <a:lnTo>
                    <a:pt x="11619" y="17078"/>
                  </a:lnTo>
                  <a:lnTo>
                    <a:pt x="12358" y="17137"/>
                  </a:lnTo>
                  <a:lnTo>
                    <a:pt x="12780" y="16602"/>
                  </a:lnTo>
                  <a:lnTo>
                    <a:pt x="12992" y="15650"/>
                  </a:lnTo>
                  <a:lnTo>
                    <a:pt x="12833" y="14638"/>
                  </a:lnTo>
                  <a:lnTo>
                    <a:pt x="13361" y="13388"/>
                  </a:lnTo>
                  <a:lnTo>
                    <a:pt x="13097" y="12258"/>
                  </a:lnTo>
                  <a:lnTo>
                    <a:pt x="13784" y="11841"/>
                  </a:lnTo>
                  <a:lnTo>
                    <a:pt x="14418" y="12317"/>
                  </a:lnTo>
                  <a:lnTo>
                    <a:pt x="14470" y="13091"/>
                  </a:lnTo>
                  <a:lnTo>
                    <a:pt x="14312" y="13745"/>
                  </a:lnTo>
                  <a:lnTo>
                    <a:pt x="14312" y="14519"/>
                  </a:lnTo>
                  <a:lnTo>
                    <a:pt x="14787" y="15055"/>
                  </a:lnTo>
                  <a:lnTo>
                    <a:pt x="14840" y="16364"/>
                  </a:lnTo>
                  <a:lnTo>
                    <a:pt x="14312" y="17732"/>
                  </a:lnTo>
                  <a:cubicBezTo>
                    <a:pt x="14294" y="18248"/>
                    <a:pt x="14277" y="18764"/>
                    <a:pt x="14259" y="19279"/>
                  </a:cubicBezTo>
                  <a:lnTo>
                    <a:pt x="14206" y="19874"/>
                  </a:lnTo>
                  <a:lnTo>
                    <a:pt x="14206" y="20350"/>
                  </a:lnTo>
                  <a:lnTo>
                    <a:pt x="13784" y="20648"/>
                  </a:lnTo>
                  <a:lnTo>
                    <a:pt x="13837" y="21124"/>
                  </a:lnTo>
                  <a:lnTo>
                    <a:pt x="14206" y="21421"/>
                  </a:lnTo>
                  <a:lnTo>
                    <a:pt x="14629" y="21243"/>
                  </a:lnTo>
                  <a:lnTo>
                    <a:pt x="15051" y="21421"/>
                  </a:lnTo>
                  <a:lnTo>
                    <a:pt x="15579" y="21541"/>
                  </a:lnTo>
                  <a:lnTo>
                    <a:pt x="16108" y="21600"/>
                  </a:lnTo>
                  <a:lnTo>
                    <a:pt x="16688" y="21302"/>
                  </a:lnTo>
                  <a:lnTo>
                    <a:pt x="17005" y="20588"/>
                  </a:lnTo>
                  <a:lnTo>
                    <a:pt x="17164" y="19815"/>
                  </a:lnTo>
                  <a:lnTo>
                    <a:pt x="17005" y="19220"/>
                  </a:lnTo>
                  <a:lnTo>
                    <a:pt x="17639" y="19101"/>
                  </a:lnTo>
                  <a:lnTo>
                    <a:pt x="18431" y="17732"/>
                  </a:lnTo>
                  <a:lnTo>
                    <a:pt x="19752" y="17197"/>
                  </a:lnTo>
                  <a:lnTo>
                    <a:pt x="20016" y="16542"/>
                  </a:lnTo>
                  <a:lnTo>
                    <a:pt x="20016" y="16542"/>
                  </a:lnTo>
                  <a:lnTo>
                    <a:pt x="19171" y="16126"/>
                  </a:lnTo>
                  <a:lnTo>
                    <a:pt x="18748" y="14995"/>
                  </a:lnTo>
                  <a:lnTo>
                    <a:pt x="19540" y="14519"/>
                  </a:lnTo>
                  <a:lnTo>
                    <a:pt x="20438" y="13448"/>
                  </a:lnTo>
                  <a:lnTo>
                    <a:pt x="20227" y="12317"/>
                  </a:lnTo>
                  <a:lnTo>
                    <a:pt x="20121" y="11663"/>
                  </a:lnTo>
                  <a:lnTo>
                    <a:pt x="19804" y="11068"/>
                  </a:lnTo>
                  <a:lnTo>
                    <a:pt x="20121" y="10532"/>
                  </a:lnTo>
                  <a:lnTo>
                    <a:pt x="20755" y="10294"/>
                  </a:lnTo>
                  <a:lnTo>
                    <a:pt x="21336" y="10056"/>
                  </a:lnTo>
                  <a:lnTo>
                    <a:pt x="21600" y="9878"/>
                  </a:lnTo>
                  <a:lnTo>
                    <a:pt x="21600" y="9045"/>
                  </a:lnTo>
                  <a:lnTo>
                    <a:pt x="19804" y="8212"/>
                  </a:lnTo>
                  <a:lnTo>
                    <a:pt x="18959" y="6426"/>
                  </a:lnTo>
                  <a:lnTo>
                    <a:pt x="18643" y="5117"/>
                  </a:lnTo>
                  <a:lnTo>
                    <a:pt x="17850" y="4760"/>
                  </a:lnTo>
                  <a:lnTo>
                    <a:pt x="17428" y="4106"/>
                  </a:lnTo>
                  <a:lnTo>
                    <a:pt x="17058" y="2559"/>
                  </a:lnTo>
                  <a:lnTo>
                    <a:pt x="16108" y="1904"/>
                  </a:lnTo>
                  <a:lnTo>
                    <a:pt x="14840" y="1785"/>
                  </a:lnTo>
                  <a:lnTo>
                    <a:pt x="14418" y="774"/>
                  </a:lnTo>
                  <a:lnTo>
                    <a:pt x="12411" y="119"/>
                  </a:lnTo>
                  <a:lnTo>
                    <a:pt x="102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7" name="Shape 1295">
              <a:extLst>
                <a:ext uri="{FF2B5EF4-FFF2-40B4-BE49-F238E27FC236}">
                  <a16:creationId xmlns:a16="http://schemas.microsoft.com/office/drawing/2014/main" xmlns="" id="{593DD14E-9EB9-45C7-AE52-1F81C84302A7}"/>
                </a:ext>
              </a:extLst>
            </p:cNvPr>
            <p:cNvSpPr/>
            <p:nvPr/>
          </p:nvSpPr>
          <p:spPr>
            <a:xfrm rot="21420000">
              <a:off x="5087859" y="5375809"/>
              <a:ext cx="131376" cy="19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053" y="13418"/>
                  </a:lnTo>
                  <a:lnTo>
                    <a:pt x="16751" y="21600"/>
                  </a:lnTo>
                  <a:lnTo>
                    <a:pt x="20278" y="16691"/>
                  </a:lnTo>
                  <a:lnTo>
                    <a:pt x="21600" y="13418"/>
                  </a:lnTo>
                  <a:lnTo>
                    <a:pt x="20718" y="68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8" name="Shape 1296">
              <a:extLst>
                <a:ext uri="{FF2B5EF4-FFF2-40B4-BE49-F238E27FC236}">
                  <a16:creationId xmlns:a16="http://schemas.microsoft.com/office/drawing/2014/main" xmlns="" id="{FFA879DE-22FE-428B-AEAC-42DF9775222E}"/>
                </a:ext>
              </a:extLst>
            </p:cNvPr>
            <p:cNvSpPr/>
            <p:nvPr/>
          </p:nvSpPr>
          <p:spPr>
            <a:xfrm rot="21420000">
              <a:off x="5319713" y="5861612"/>
              <a:ext cx="379627" cy="88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571"/>
                  </a:lnTo>
                  <a:lnTo>
                    <a:pt x="520" y="3257"/>
                  </a:lnTo>
                  <a:lnTo>
                    <a:pt x="520" y="4114"/>
                  </a:lnTo>
                  <a:lnTo>
                    <a:pt x="2993" y="5429"/>
                  </a:lnTo>
                  <a:lnTo>
                    <a:pt x="4034" y="5943"/>
                  </a:lnTo>
                  <a:lnTo>
                    <a:pt x="5465" y="7257"/>
                  </a:lnTo>
                  <a:cubicBezTo>
                    <a:pt x="5422" y="7695"/>
                    <a:pt x="5378" y="8133"/>
                    <a:pt x="5335" y="8571"/>
                  </a:cubicBezTo>
                  <a:lnTo>
                    <a:pt x="8328" y="10171"/>
                  </a:lnTo>
                  <a:lnTo>
                    <a:pt x="9629" y="14400"/>
                  </a:lnTo>
                  <a:lnTo>
                    <a:pt x="10149" y="15200"/>
                  </a:lnTo>
                  <a:lnTo>
                    <a:pt x="10930" y="17429"/>
                  </a:lnTo>
                  <a:lnTo>
                    <a:pt x="19128" y="21486"/>
                  </a:lnTo>
                  <a:lnTo>
                    <a:pt x="19778" y="21600"/>
                  </a:lnTo>
                  <a:lnTo>
                    <a:pt x="20819" y="20114"/>
                  </a:lnTo>
                  <a:lnTo>
                    <a:pt x="20429" y="19771"/>
                  </a:lnTo>
                  <a:lnTo>
                    <a:pt x="20169" y="18114"/>
                  </a:lnTo>
                  <a:lnTo>
                    <a:pt x="21340" y="17543"/>
                  </a:lnTo>
                  <a:lnTo>
                    <a:pt x="21600" y="16514"/>
                  </a:lnTo>
                  <a:lnTo>
                    <a:pt x="20039" y="15543"/>
                  </a:lnTo>
                  <a:lnTo>
                    <a:pt x="19908" y="14514"/>
                  </a:lnTo>
                  <a:lnTo>
                    <a:pt x="21600" y="13200"/>
                  </a:lnTo>
                  <a:lnTo>
                    <a:pt x="21600" y="12286"/>
                  </a:lnTo>
                  <a:lnTo>
                    <a:pt x="20819" y="11429"/>
                  </a:lnTo>
                  <a:lnTo>
                    <a:pt x="17436" y="11143"/>
                  </a:lnTo>
                  <a:lnTo>
                    <a:pt x="16005" y="10571"/>
                  </a:lnTo>
                  <a:lnTo>
                    <a:pt x="15614" y="9943"/>
                  </a:lnTo>
                  <a:lnTo>
                    <a:pt x="16395" y="9029"/>
                  </a:lnTo>
                  <a:lnTo>
                    <a:pt x="16135" y="7714"/>
                  </a:lnTo>
                  <a:lnTo>
                    <a:pt x="15745" y="6914"/>
                  </a:lnTo>
                  <a:lnTo>
                    <a:pt x="14053" y="5086"/>
                  </a:lnTo>
                  <a:lnTo>
                    <a:pt x="9889" y="4400"/>
                  </a:lnTo>
                  <a:lnTo>
                    <a:pt x="8067" y="3429"/>
                  </a:lnTo>
                  <a:lnTo>
                    <a:pt x="6636" y="2514"/>
                  </a:lnTo>
                  <a:lnTo>
                    <a:pt x="2472" y="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49" name="Shape 1297">
              <a:extLst>
                <a:ext uri="{FF2B5EF4-FFF2-40B4-BE49-F238E27FC236}">
                  <a16:creationId xmlns:a16="http://schemas.microsoft.com/office/drawing/2014/main" xmlns="" id="{DCE0AABA-8EC8-4235-B6E9-66D221C90F81}"/>
                </a:ext>
              </a:extLst>
            </p:cNvPr>
            <p:cNvSpPr/>
            <p:nvPr/>
          </p:nvSpPr>
          <p:spPr>
            <a:xfrm rot="21420000">
              <a:off x="5578604" y="5710333"/>
              <a:ext cx="650657" cy="102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extrusionOk="0">
                  <a:moveTo>
                    <a:pt x="2182" y="21065"/>
                  </a:moveTo>
                  <a:lnTo>
                    <a:pt x="3127" y="21551"/>
                  </a:lnTo>
                  <a:cubicBezTo>
                    <a:pt x="3903" y="21600"/>
                    <a:pt x="4388" y="21259"/>
                    <a:pt x="5018" y="21114"/>
                  </a:cubicBezTo>
                  <a:lnTo>
                    <a:pt x="6109" y="20676"/>
                  </a:lnTo>
                  <a:lnTo>
                    <a:pt x="7564" y="19800"/>
                  </a:lnTo>
                  <a:lnTo>
                    <a:pt x="8436" y="18632"/>
                  </a:lnTo>
                  <a:lnTo>
                    <a:pt x="10691" y="17805"/>
                  </a:lnTo>
                  <a:lnTo>
                    <a:pt x="12582" y="16832"/>
                  </a:lnTo>
                  <a:lnTo>
                    <a:pt x="12582" y="15957"/>
                  </a:lnTo>
                  <a:lnTo>
                    <a:pt x="14400" y="13719"/>
                  </a:lnTo>
                  <a:lnTo>
                    <a:pt x="16727" y="13135"/>
                  </a:lnTo>
                  <a:lnTo>
                    <a:pt x="18182" y="12114"/>
                  </a:lnTo>
                  <a:cubicBezTo>
                    <a:pt x="18206" y="11059"/>
                    <a:pt x="18230" y="10005"/>
                    <a:pt x="18255" y="8951"/>
                  </a:cubicBezTo>
                  <a:lnTo>
                    <a:pt x="18473" y="7151"/>
                  </a:lnTo>
                  <a:lnTo>
                    <a:pt x="18764" y="6032"/>
                  </a:lnTo>
                  <a:lnTo>
                    <a:pt x="20509" y="4476"/>
                  </a:lnTo>
                  <a:lnTo>
                    <a:pt x="21600" y="3016"/>
                  </a:lnTo>
                  <a:lnTo>
                    <a:pt x="21309" y="1995"/>
                  </a:lnTo>
                  <a:lnTo>
                    <a:pt x="21455" y="730"/>
                  </a:lnTo>
                  <a:lnTo>
                    <a:pt x="19200" y="0"/>
                  </a:lnTo>
                  <a:lnTo>
                    <a:pt x="18327" y="584"/>
                  </a:lnTo>
                  <a:lnTo>
                    <a:pt x="18255" y="1411"/>
                  </a:lnTo>
                  <a:lnTo>
                    <a:pt x="17818" y="1800"/>
                  </a:lnTo>
                  <a:lnTo>
                    <a:pt x="16000" y="1946"/>
                  </a:lnTo>
                  <a:lnTo>
                    <a:pt x="15564" y="2773"/>
                  </a:lnTo>
                  <a:lnTo>
                    <a:pt x="14618" y="2627"/>
                  </a:lnTo>
                  <a:lnTo>
                    <a:pt x="14255" y="3162"/>
                  </a:lnTo>
                  <a:lnTo>
                    <a:pt x="13164" y="3016"/>
                  </a:lnTo>
                  <a:lnTo>
                    <a:pt x="11491" y="3454"/>
                  </a:lnTo>
                  <a:lnTo>
                    <a:pt x="9745" y="3405"/>
                  </a:lnTo>
                  <a:lnTo>
                    <a:pt x="9382" y="2773"/>
                  </a:lnTo>
                  <a:lnTo>
                    <a:pt x="8364" y="3016"/>
                  </a:lnTo>
                  <a:lnTo>
                    <a:pt x="5455" y="3551"/>
                  </a:lnTo>
                  <a:lnTo>
                    <a:pt x="5745" y="4135"/>
                  </a:lnTo>
                  <a:lnTo>
                    <a:pt x="5964" y="4768"/>
                  </a:lnTo>
                  <a:lnTo>
                    <a:pt x="4364" y="6908"/>
                  </a:lnTo>
                  <a:lnTo>
                    <a:pt x="1745" y="6616"/>
                  </a:lnTo>
                  <a:lnTo>
                    <a:pt x="364" y="7103"/>
                  </a:lnTo>
                  <a:lnTo>
                    <a:pt x="0" y="8173"/>
                  </a:lnTo>
                  <a:lnTo>
                    <a:pt x="436" y="9730"/>
                  </a:lnTo>
                  <a:lnTo>
                    <a:pt x="364" y="10605"/>
                  </a:lnTo>
                  <a:lnTo>
                    <a:pt x="0" y="11238"/>
                  </a:lnTo>
                  <a:lnTo>
                    <a:pt x="364" y="11481"/>
                  </a:lnTo>
                  <a:lnTo>
                    <a:pt x="945" y="12114"/>
                  </a:lnTo>
                  <a:lnTo>
                    <a:pt x="2982" y="12454"/>
                  </a:lnTo>
                  <a:lnTo>
                    <a:pt x="3200" y="13816"/>
                  </a:lnTo>
                  <a:lnTo>
                    <a:pt x="2764" y="14886"/>
                  </a:lnTo>
                  <a:lnTo>
                    <a:pt x="2473" y="15276"/>
                  </a:lnTo>
                  <a:lnTo>
                    <a:pt x="2473" y="15957"/>
                  </a:lnTo>
                  <a:lnTo>
                    <a:pt x="3345" y="16735"/>
                  </a:lnTo>
                  <a:lnTo>
                    <a:pt x="3127" y="17757"/>
                  </a:lnTo>
                  <a:lnTo>
                    <a:pt x="2545" y="18195"/>
                  </a:lnTo>
                  <a:lnTo>
                    <a:pt x="2618" y="19508"/>
                  </a:lnTo>
                  <a:lnTo>
                    <a:pt x="2836" y="19751"/>
                  </a:lnTo>
                  <a:lnTo>
                    <a:pt x="2182" y="210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0" name="Shape 1298">
              <a:extLst>
                <a:ext uri="{FF2B5EF4-FFF2-40B4-BE49-F238E27FC236}">
                  <a16:creationId xmlns:a16="http://schemas.microsoft.com/office/drawing/2014/main" xmlns="" id="{ED38B7C3-D0C9-43C2-99A0-13E16450DD29}"/>
                </a:ext>
              </a:extLst>
            </p:cNvPr>
            <p:cNvSpPr/>
            <p:nvPr/>
          </p:nvSpPr>
          <p:spPr>
            <a:xfrm rot="21420000">
              <a:off x="6178989" y="3930528"/>
              <a:ext cx="709012" cy="11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67" y="20999"/>
                  </a:moveTo>
                  <a:lnTo>
                    <a:pt x="6200" y="19796"/>
                  </a:lnTo>
                  <a:lnTo>
                    <a:pt x="6667" y="19410"/>
                  </a:lnTo>
                  <a:lnTo>
                    <a:pt x="6933" y="18852"/>
                  </a:lnTo>
                  <a:lnTo>
                    <a:pt x="7933" y="18379"/>
                  </a:lnTo>
                  <a:lnTo>
                    <a:pt x="8933" y="17950"/>
                  </a:lnTo>
                  <a:lnTo>
                    <a:pt x="9800" y="17349"/>
                  </a:lnTo>
                  <a:lnTo>
                    <a:pt x="9933" y="16833"/>
                  </a:lnTo>
                  <a:lnTo>
                    <a:pt x="9000" y="16018"/>
                  </a:lnTo>
                  <a:cubicBezTo>
                    <a:pt x="9022" y="15602"/>
                    <a:pt x="9044" y="15187"/>
                    <a:pt x="9067" y="14772"/>
                  </a:cubicBezTo>
                  <a:lnTo>
                    <a:pt x="7867" y="13870"/>
                  </a:lnTo>
                  <a:lnTo>
                    <a:pt x="8067" y="13183"/>
                  </a:lnTo>
                  <a:lnTo>
                    <a:pt x="8867" y="12883"/>
                  </a:lnTo>
                  <a:lnTo>
                    <a:pt x="9267" y="13355"/>
                  </a:lnTo>
                  <a:lnTo>
                    <a:pt x="9933" y="13699"/>
                  </a:lnTo>
                  <a:lnTo>
                    <a:pt x="10333" y="14042"/>
                  </a:lnTo>
                  <a:lnTo>
                    <a:pt x="10600" y="14686"/>
                  </a:lnTo>
                  <a:lnTo>
                    <a:pt x="11067" y="14987"/>
                  </a:lnTo>
                  <a:lnTo>
                    <a:pt x="11467" y="14901"/>
                  </a:lnTo>
                  <a:lnTo>
                    <a:pt x="11933" y="14772"/>
                  </a:lnTo>
                  <a:cubicBezTo>
                    <a:pt x="11911" y="14114"/>
                    <a:pt x="11889" y="13455"/>
                    <a:pt x="11867" y="12797"/>
                  </a:cubicBezTo>
                  <a:lnTo>
                    <a:pt x="11467" y="12153"/>
                  </a:lnTo>
                  <a:lnTo>
                    <a:pt x="11533" y="11680"/>
                  </a:lnTo>
                  <a:lnTo>
                    <a:pt x="11933" y="10821"/>
                  </a:lnTo>
                  <a:lnTo>
                    <a:pt x="13267" y="10821"/>
                  </a:lnTo>
                  <a:lnTo>
                    <a:pt x="13667" y="10564"/>
                  </a:lnTo>
                  <a:lnTo>
                    <a:pt x="14267" y="9662"/>
                  </a:lnTo>
                  <a:lnTo>
                    <a:pt x="16933" y="8846"/>
                  </a:lnTo>
                  <a:lnTo>
                    <a:pt x="17600" y="8674"/>
                  </a:lnTo>
                  <a:lnTo>
                    <a:pt x="17867" y="7858"/>
                  </a:lnTo>
                  <a:lnTo>
                    <a:pt x="17867" y="7128"/>
                  </a:lnTo>
                  <a:lnTo>
                    <a:pt x="17933" y="6742"/>
                  </a:lnTo>
                  <a:lnTo>
                    <a:pt x="18267" y="6613"/>
                  </a:lnTo>
                  <a:lnTo>
                    <a:pt x="20800" y="5969"/>
                  </a:lnTo>
                  <a:lnTo>
                    <a:pt x="21467" y="5668"/>
                  </a:lnTo>
                  <a:lnTo>
                    <a:pt x="21133" y="5153"/>
                  </a:lnTo>
                  <a:lnTo>
                    <a:pt x="20800" y="4595"/>
                  </a:lnTo>
                  <a:lnTo>
                    <a:pt x="21600" y="4080"/>
                  </a:lnTo>
                  <a:lnTo>
                    <a:pt x="21067" y="3521"/>
                  </a:lnTo>
                  <a:lnTo>
                    <a:pt x="21067" y="2748"/>
                  </a:lnTo>
                  <a:lnTo>
                    <a:pt x="20133" y="2147"/>
                  </a:lnTo>
                  <a:lnTo>
                    <a:pt x="19800" y="1675"/>
                  </a:lnTo>
                  <a:lnTo>
                    <a:pt x="18800" y="1546"/>
                  </a:lnTo>
                  <a:lnTo>
                    <a:pt x="18067" y="1245"/>
                  </a:lnTo>
                  <a:cubicBezTo>
                    <a:pt x="18044" y="830"/>
                    <a:pt x="18022" y="415"/>
                    <a:pt x="18000" y="0"/>
                  </a:cubicBezTo>
                  <a:lnTo>
                    <a:pt x="17067" y="601"/>
                  </a:lnTo>
                  <a:lnTo>
                    <a:pt x="16333" y="1031"/>
                  </a:lnTo>
                  <a:lnTo>
                    <a:pt x="15800" y="945"/>
                  </a:lnTo>
                  <a:lnTo>
                    <a:pt x="15533" y="1374"/>
                  </a:lnTo>
                  <a:lnTo>
                    <a:pt x="14267" y="1975"/>
                  </a:lnTo>
                  <a:lnTo>
                    <a:pt x="11400" y="2662"/>
                  </a:lnTo>
                  <a:lnTo>
                    <a:pt x="10667" y="3350"/>
                  </a:lnTo>
                  <a:lnTo>
                    <a:pt x="9533" y="3135"/>
                  </a:lnTo>
                  <a:lnTo>
                    <a:pt x="6867" y="3221"/>
                  </a:lnTo>
                  <a:lnTo>
                    <a:pt x="7000" y="3392"/>
                  </a:lnTo>
                  <a:lnTo>
                    <a:pt x="8667" y="4294"/>
                  </a:lnTo>
                  <a:lnTo>
                    <a:pt x="5933" y="6527"/>
                  </a:lnTo>
                  <a:lnTo>
                    <a:pt x="4867" y="6355"/>
                  </a:lnTo>
                  <a:lnTo>
                    <a:pt x="2267" y="8760"/>
                  </a:lnTo>
                  <a:lnTo>
                    <a:pt x="2733" y="8975"/>
                  </a:lnTo>
                  <a:lnTo>
                    <a:pt x="3200" y="9705"/>
                  </a:lnTo>
                  <a:lnTo>
                    <a:pt x="2600" y="10821"/>
                  </a:lnTo>
                  <a:lnTo>
                    <a:pt x="2867" y="12153"/>
                  </a:lnTo>
                  <a:lnTo>
                    <a:pt x="2067" y="12840"/>
                  </a:lnTo>
                  <a:lnTo>
                    <a:pt x="2067" y="13312"/>
                  </a:lnTo>
                  <a:lnTo>
                    <a:pt x="1733" y="13827"/>
                  </a:lnTo>
                  <a:lnTo>
                    <a:pt x="2467" y="14343"/>
                  </a:lnTo>
                  <a:lnTo>
                    <a:pt x="3800" y="15932"/>
                  </a:lnTo>
                  <a:lnTo>
                    <a:pt x="1933" y="16404"/>
                  </a:lnTo>
                  <a:lnTo>
                    <a:pt x="1267" y="17349"/>
                  </a:lnTo>
                  <a:lnTo>
                    <a:pt x="933" y="18336"/>
                  </a:lnTo>
                  <a:lnTo>
                    <a:pt x="67" y="18165"/>
                  </a:lnTo>
                  <a:lnTo>
                    <a:pt x="0" y="19023"/>
                  </a:lnTo>
                  <a:lnTo>
                    <a:pt x="467" y="19195"/>
                  </a:lnTo>
                  <a:lnTo>
                    <a:pt x="1600" y="19367"/>
                  </a:lnTo>
                  <a:lnTo>
                    <a:pt x="2400" y="19625"/>
                  </a:lnTo>
                  <a:lnTo>
                    <a:pt x="2867" y="20612"/>
                  </a:lnTo>
                  <a:lnTo>
                    <a:pt x="3667" y="21085"/>
                  </a:lnTo>
                  <a:lnTo>
                    <a:pt x="4400" y="21600"/>
                  </a:lnTo>
                  <a:lnTo>
                    <a:pt x="5400" y="21471"/>
                  </a:lnTo>
                  <a:lnTo>
                    <a:pt x="5667" y="209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1" name="Shape 1299">
              <a:extLst>
                <a:ext uri="{FF2B5EF4-FFF2-40B4-BE49-F238E27FC236}">
                  <a16:creationId xmlns:a16="http://schemas.microsoft.com/office/drawing/2014/main" xmlns="" id="{8F18A61B-9014-40F5-9681-C935E3CAC094}"/>
                </a:ext>
              </a:extLst>
            </p:cNvPr>
            <p:cNvSpPr/>
            <p:nvPr/>
          </p:nvSpPr>
          <p:spPr>
            <a:xfrm rot="21420000">
              <a:off x="6370723" y="4200924"/>
              <a:ext cx="1046012" cy="8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5" y="16290"/>
                  </a:moveTo>
                  <a:lnTo>
                    <a:pt x="12879" y="14678"/>
                  </a:lnTo>
                  <a:lnTo>
                    <a:pt x="13331" y="14380"/>
                  </a:lnTo>
                  <a:lnTo>
                    <a:pt x="13918" y="14380"/>
                  </a:lnTo>
                  <a:lnTo>
                    <a:pt x="14777" y="13903"/>
                  </a:lnTo>
                  <a:lnTo>
                    <a:pt x="15816" y="13246"/>
                  </a:lnTo>
                  <a:lnTo>
                    <a:pt x="16765" y="12411"/>
                  </a:lnTo>
                  <a:lnTo>
                    <a:pt x="17081" y="12292"/>
                  </a:lnTo>
                  <a:lnTo>
                    <a:pt x="17443" y="12172"/>
                  </a:lnTo>
                  <a:lnTo>
                    <a:pt x="17397" y="11218"/>
                  </a:lnTo>
                  <a:lnTo>
                    <a:pt x="18120" y="10740"/>
                  </a:lnTo>
                  <a:lnTo>
                    <a:pt x="18708" y="10203"/>
                  </a:lnTo>
                  <a:lnTo>
                    <a:pt x="18979" y="8712"/>
                  </a:lnTo>
                  <a:lnTo>
                    <a:pt x="18618" y="7936"/>
                  </a:lnTo>
                  <a:lnTo>
                    <a:pt x="18934" y="6802"/>
                  </a:lnTo>
                  <a:lnTo>
                    <a:pt x="19612" y="5848"/>
                  </a:lnTo>
                  <a:lnTo>
                    <a:pt x="20832" y="5251"/>
                  </a:lnTo>
                  <a:lnTo>
                    <a:pt x="21600" y="4654"/>
                  </a:lnTo>
                  <a:lnTo>
                    <a:pt x="21013" y="3878"/>
                  </a:lnTo>
                  <a:lnTo>
                    <a:pt x="19973" y="2446"/>
                  </a:lnTo>
                  <a:lnTo>
                    <a:pt x="19160" y="1850"/>
                  </a:lnTo>
                  <a:lnTo>
                    <a:pt x="18889" y="1193"/>
                  </a:lnTo>
                  <a:lnTo>
                    <a:pt x="18663" y="1611"/>
                  </a:lnTo>
                  <a:lnTo>
                    <a:pt x="18346" y="1730"/>
                  </a:lnTo>
                  <a:lnTo>
                    <a:pt x="17759" y="1492"/>
                  </a:lnTo>
                  <a:lnTo>
                    <a:pt x="17172" y="597"/>
                  </a:lnTo>
                  <a:lnTo>
                    <a:pt x="16855" y="0"/>
                  </a:lnTo>
                  <a:lnTo>
                    <a:pt x="16494" y="716"/>
                  </a:lnTo>
                  <a:lnTo>
                    <a:pt x="16539" y="1730"/>
                  </a:lnTo>
                  <a:lnTo>
                    <a:pt x="16087" y="2506"/>
                  </a:lnTo>
                  <a:lnTo>
                    <a:pt x="15680" y="2446"/>
                  </a:lnTo>
                  <a:lnTo>
                    <a:pt x="15183" y="1790"/>
                  </a:lnTo>
                  <a:lnTo>
                    <a:pt x="14867" y="1432"/>
                  </a:lnTo>
                  <a:lnTo>
                    <a:pt x="14505" y="1551"/>
                  </a:lnTo>
                  <a:lnTo>
                    <a:pt x="14189" y="2327"/>
                  </a:lnTo>
                  <a:lnTo>
                    <a:pt x="14099" y="2685"/>
                  </a:lnTo>
                  <a:lnTo>
                    <a:pt x="13556" y="2685"/>
                  </a:lnTo>
                  <a:lnTo>
                    <a:pt x="13285" y="2387"/>
                  </a:lnTo>
                  <a:lnTo>
                    <a:pt x="13285" y="1671"/>
                  </a:lnTo>
                  <a:lnTo>
                    <a:pt x="13376" y="955"/>
                  </a:lnTo>
                  <a:lnTo>
                    <a:pt x="13150" y="597"/>
                  </a:lnTo>
                  <a:lnTo>
                    <a:pt x="12698" y="656"/>
                  </a:lnTo>
                  <a:lnTo>
                    <a:pt x="12156" y="477"/>
                  </a:lnTo>
                  <a:lnTo>
                    <a:pt x="11478" y="119"/>
                  </a:lnTo>
                  <a:lnTo>
                    <a:pt x="10800" y="119"/>
                  </a:lnTo>
                  <a:lnTo>
                    <a:pt x="10574" y="298"/>
                  </a:lnTo>
                  <a:lnTo>
                    <a:pt x="8315" y="1730"/>
                  </a:lnTo>
                  <a:lnTo>
                    <a:pt x="7998" y="4236"/>
                  </a:lnTo>
                  <a:lnTo>
                    <a:pt x="5784" y="5728"/>
                  </a:lnTo>
                  <a:lnTo>
                    <a:pt x="5242" y="7280"/>
                  </a:lnTo>
                  <a:lnTo>
                    <a:pt x="4338" y="7160"/>
                  </a:lnTo>
                  <a:lnTo>
                    <a:pt x="4022" y="8950"/>
                  </a:lnTo>
                  <a:lnTo>
                    <a:pt x="3931" y="9249"/>
                  </a:lnTo>
                  <a:lnTo>
                    <a:pt x="4248" y="10144"/>
                  </a:lnTo>
                  <a:lnTo>
                    <a:pt x="4157" y="12829"/>
                  </a:lnTo>
                  <a:lnTo>
                    <a:pt x="3705" y="13067"/>
                  </a:lnTo>
                  <a:lnTo>
                    <a:pt x="3434" y="12590"/>
                  </a:lnTo>
                  <a:lnTo>
                    <a:pt x="3073" y="11456"/>
                  </a:lnTo>
                  <a:lnTo>
                    <a:pt x="2440" y="10860"/>
                  </a:lnTo>
                  <a:lnTo>
                    <a:pt x="2214" y="10263"/>
                  </a:lnTo>
                  <a:lnTo>
                    <a:pt x="1582" y="10561"/>
                  </a:lnTo>
                  <a:lnTo>
                    <a:pt x="1491" y="11695"/>
                  </a:lnTo>
                  <a:lnTo>
                    <a:pt x="2214" y="12888"/>
                  </a:lnTo>
                  <a:lnTo>
                    <a:pt x="2350" y="14619"/>
                  </a:lnTo>
                  <a:lnTo>
                    <a:pt x="2892" y="15812"/>
                  </a:lnTo>
                  <a:lnTo>
                    <a:pt x="2711" y="16469"/>
                  </a:lnTo>
                  <a:lnTo>
                    <a:pt x="2033" y="17483"/>
                  </a:lnTo>
                  <a:lnTo>
                    <a:pt x="813" y="18438"/>
                  </a:lnTo>
                  <a:lnTo>
                    <a:pt x="678" y="19273"/>
                  </a:lnTo>
                  <a:lnTo>
                    <a:pt x="362" y="19929"/>
                  </a:lnTo>
                  <a:lnTo>
                    <a:pt x="0" y="21540"/>
                  </a:lnTo>
                  <a:lnTo>
                    <a:pt x="362" y="21600"/>
                  </a:lnTo>
                  <a:lnTo>
                    <a:pt x="2937" y="20765"/>
                  </a:lnTo>
                  <a:lnTo>
                    <a:pt x="3254" y="18975"/>
                  </a:lnTo>
                  <a:lnTo>
                    <a:pt x="4926" y="20049"/>
                  </a:lnTo>
                  <a:lnTo>
                    <a:pt x="5649" y="17543"/>
                  </a:lnTo>
                  <a:lnTo>
                    <a:pt x="7320" y="16707"/>
                  </a:lnTo>
                  <a:lnTo>
                    <a:pt x="8269" y="17065"/>
                  </a:lnTo>
                  <a:lnTo>
                    <a:pt x="8992" y="17602"/>
                  </a:lnTo>
                  <a:lnTo>
                    <a:pt x="9490" y="17722"/>
                  </a:lnTo>
                  <a:lnTo>
                    <a:pt x="9806" y="17602"/>
                  </a:lnTo>
                  <a:lnTo>
                    <a:pt x="10348" y="16827"/>
                  </a:lnTo>
                  <a:lnTo>
                    <a:pt x="10936" y="16827"/>
                  </a:lnTo>
                  <a:lnTo>
                    <a:pt x="11975" y="162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2" name="Shape 1300">
              <a:extLst>
                <a:ext uri="{FF2B5EF4-FFF2-40B4-BE49-F238E27FC236}">
                  <a16:creationId xmlns:a16="http://schemas.microsoft.com/office/drawing/2014/main" xmlns="" id="{73AC7EEC-9784-4B3D-A181-DDDF0E999258}"/>
                </a:ext>
              </a:extLst>
            </p:cNvPr>
            <p:cNvSpPr/>
            <p:nvPr/>
          </p:nvSpPr>
          <p:spPr>
            <a:xfrm rot="21420000">
              <a:off x="6745340" y="3720236"/>
              <a:ext cx="675459" cy="57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5" y="17749"/>
                  </a:moveTo>
                  <a:lnTo>
                    <a:pt x="6082" y="18586"/>
                  </a:lnTo>
                  <a:lnTo>
                    <a:pt x="6920" y="18837"/>
                  </a:lnTo>
                  <a:lnTo>
                    <a:pt x="7550" y="18670"/>
                  </a:lnTo>
                  <a:lnTo>
                    <a:pt x="7619" y="19256"/>
                  </a:lnTo>
                  <a:lnTo>
                    <a:pt x="7619" y="20847"/>
                  </a:lnTo>
                  <a:lnTo>
                    <a:pt x="8109" y="21516"/>
                  </a:lnTo>
                  <a:lnTo>
                    <a:pt x="8109" y="21516"/>
                  </a:lnTo>
                  <a:lnTo>
                    <a:pt x="9157" y="21600"/>
                  </a:lnTo>
                  <a:lnTo>
                    <a:pt x="9507" y="19926"/>
                  </a:lnTo>
                  <a:lnTo>
                    <a:pt x="9996" y="19758"/>
                  </a:lnTo>
                  <a:lnTo>
                    <a:pt x="10695" y="20595"/>
                  </a:lnTo>
                  <a:lnTo>
                    <a:pt x="11184" y="21098"/>
                  </a:lnTo>
                  <a:lnTo>
                    <a:pt x="11744" y="21349"/>
                  </a:lnTo>
                  <a:lnTo>
                    <a:pt x="12513" y="20177"/>
                  </a:lnTo>
                  <a:lnTo>
                    <a:pt x="12722" y="18754"/>
                  </a:lnTo>
                  <a:lnTo>
                    <a:pt x="13142" y="17749"/>
                  </a:lnTo>
                  <a:lnTo>
                    <a:pt x="13911" y="19088"/>
                  </a:lnTo>
                  <a:lnTo>
                    <a:pt x="14540" y="19758"/>
                  </a:lnTo>
                  <a:lnTo>
                    <a:pt x="15169" y="20344"/>
                  </a:lnTo>
                  <a:lnTo>
                    <a:pt x="16148" y="19926"/>
                  </a:lnTo>
                  <a:lnTo>
                    <a:pt x="16357" y="19256"/>
                  </a:lnTo>
                  <a:lnTo>
                    <a:pt x="16357" y="18837"/>
                  </a:lnTo>
                  <a:lnTo>
                    <a:pt x="15588" y="18000"/>
                  </a:lnTo>
                  <a:lnTo>
                    <a:pt x="15099" y="14819"/>
                  </a:lnTo>
                  <a:lnTo>
                    <a:pt x="15099" y="14819"/>
                  </a:lnTo>
                  <a:lnTo>
                    <a:pt x="13631" y="15656"/>
                  </a:lnTo>
                  <a:lnTo>
                    <a:pt x="12862" y="15153"/>
                  </a:lnTo>
                  <a:lnTo>
                    <a:pt x="12513" y="13563"/>
                  </a:lnTo>
                  <a:lnTo>
                    <a:pt x="12093" y="13395"/>
                  </a:lnTo>
                  <a:lnTo>
                    <a:pt x="11394" y="12307"/>
                  </a:lnTo>
                  <a:lnTo>
                    <a:pt x="12023" y="11051"/>
                  </a:lnTo>
                  <a:lnTo>
                    <a:pt x="14889" y="11888"/>
                  </a:lnTo>
                  <a:lnTo>
                    <a:pt x="15518" y="10967"/>
                  </a:lnTo>
                  <a:lnTo>
                    <a:pt x="18384" y="10214"/>
                  </a:lnTo>
                  <a:lnTo>
                    <a:pt x="18524" y="8456"/>
                  </a:lnTo>
                  <a:lnTo>
                    <a:pt x="20971" y="5860"/>
                  </a:lnTo>
                  <a:lnTo>
                    <a:pt x="21600" y="2512"/>
                  </a:lnTo>
                  <a:lnTo>
                    <a:pt x="20761" y="0"/>
                  </a:lnTo>
                  <a:lnTo>
                    <a:pt x="18035" y="1674"/>
                  </a:lnTo>
                  <a:lnTo>
                    <a:pt x="18035" y="2344"/>
                  </a:lnTo>
                  <a:lnTo>
                    <a:pt x="17546" y="4772"/>
                  </a:lnTo>
                  <a:lnTo>
                    <a:pt x="16637" y="4605"/>
                  </a:lnTo>
                  <a:lnTo>
                    <a:pt x="15099" y="5777"/>
                  </a:lnTo>
                  <a:lnTo>
                    <a:pt x="12722" y="4353"/>
                  </a:lnTo>
                  <a:lnTo>
                    <a:pt x="11814" y="4521"/>
                  </a:lnTo>
                  <a:lnTo>
                    <a:pt x="10555" y="5442"/>
                  </a:lnTo>
                  <a:lnTo>
                    <a:pt x="9017" y="5442"/>
                  </a:lnTo>
                  <a:lnTo>
                    <a:pt x="8249" y="6614"/>
                  </a:lnTo>
                  <a:lnTo>
                    <a:pt x="6151" y="6028"/>
                  </a:lnTo>
                  <a:lnTo>
                    <a:pt x="4544" y="6949"/>
                  </a:lnTo>
                  <a:lnTo>
                    <a:pt x="3705" y="6195"/>
                  </a:lnTo>
                  <a:lnTo>
                    <a:pt x="3285" y="6195"/>
                  </a:lnTo>
                  <a:lnTo>
                    <a:pt x="3146" y="5777"/>
                  </a:lnTo>
                  <a:lnTo>
                    <a:pt x="280" y="5609"/>
                  </a:lnTo>
                  <a:lnTo>
                    <a:pt x="0" y="6698"/>
                  </a:lnTo>
                  <a:cubicBezTo>
                    <a:pt x="23" y="7535"/>
                    <a:pt x="47" y="8372"/>
                    <a:pt x="70" y="9209"/>
                  </a:cubicBezTo>
                  <a:lnTo>
                    <a:pt x="909" y="9795"/>
                  </a:lnTo>
                  <a:lnTo>
                    <a:pt x="1398" y="10047"/>
                  </a:lnTo>
                  <a:lnTo>
                    <a:pt x="2027" y="10298"/>
                  </a:lnTo>
                  <a:lnTo>
                    <a:pt x="2377" y="11219"/>
                  </a:lnTo>
                  <a:lnTo>
                    <a:pt x="3216" y="11972"/>
                  </a:lnTo>
                  <a:lnTo>
                    <a:pt x="3285" y="13730"/>
                  </a:lnTo>
                  <a:lnTo>
                    <a:pt x="3775" y="15070"/>
                  </a:lnTo>
                  <a:lnTo>
                    <a:pt x="3076" y="15656"/>
                  </a:lnTo>
                  <a:lnTo>
                    <a:pt x="3635" y="177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3" name="Shape 1301">
              <a:extLst>
                <a:ext uri="{FF2B5EF4-FFF2-40B4-BE49-F238E27FC236}">
                  <a16:creationId xmlns:a16="http://schemas.microsoft.com/office/drawing/2014/main" xmlns="" id="{EFEE12ED-057D-4D4C-98CC-A35D0F7C8425}"/>
                </a:ext>
              </a:extLst>
            </p:cNvPr>
            <p:cNvSpPr/>
            <p:nvPr/>
          </p:nvSpPr>
          <p:spPr>
            <a:xfrm rot="21420000">
              <a:off x="7950562" y="3847709"/>
              <a:ext cx="191113" cy="27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9" y="0"/>
                  </a:moveTo>
                  <a:lnTo>
                    <a:pt x="6703" y="3310"/>
                  </a:lnTo>
                  <a:lnTo>
                    <a:pt x="993" y="6619"/>
                  </a:lnTo>
                  <a:lnTo>
                    <a:pt x="248" y="11148"/>
                  </a:lnTo>
                  <a:lnTo>
                    <a:pt x="0" y="14458"/>
                  </a:lnTo>
                  <a:lnTo>
                    <a:pt x="745" y="14981"/>
                  </a:lnTo>
                  <a:lnTo>
                    <a:pt x="497" y="16723"/>
                  </a:lnTo>
                  <a:lnTo>
                    <a:pt x="3228" y="18465"/>
                  </a:lnTo>
                  <a:lnTo>
                    <a:pt x="5462" y="21600"/>
                  </a:lnTo>
                  <a:lnTo>
                    <a:pt x="7200" y="21077"/>
                  </a:lnTo>
                  <a:lnTo>
                    <a:pt x="7200" y="18987"/>
                  </a:lnTo>
                  <a:lnTo>
                    <a:pt x="9186" y="17071"/>
                  </a:lnTo>
                  <a:lnTo>
                    <a:pt x="10924" y="16723"/>
                  </a:lnTo>
                  <a:lnTo>
                    <a:pt x="18372" y="11845"/>
                  </a:lnTo>
                  <a:lnTo>
                    <a:pt x="18869" y="9406"/>
                  </a:lnTo>
                  <a:lnTo>
                    <a:pt x="19366" y="7142"/>
                  </a:lnTo>
                  <a:lnTo>
                    <a:pt x="19366" y="6445"/>
                  </a:lnTo>
                  <a:lnTo>
                    <a:pt x="21600" y="4355"/>
                  </a:lnTo>
                  <a:lnTo>
                    <a:pt x="2035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4" name="Shape 1302">
              <a:extLst>
                <a:ext uri="{FF2B5EF4-FFF2-40B4-BE49-F238E27FC236}">
                  <a16:creationId xmlns:a16="http://schemas.microsoft.com/office/drawing/2014/main" xmlns="" id="{6FD26521-6A71-4CEE-B3D1-A7DF704E9B8B}"/>
                </a:ext>
              </a:extLst>
            </p:cNvPr>
            <p:cNvSpPr/>
            <p:nvPr/>
          </p:nvSpPr>
          <p:spPr>
            <a:xfrm rot="21420000">
              <a:off x="8110030" y="3824352"/>
              <a:ext cx="199867" cy="38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83"/>
                  </a:moveTo>
                  <a:lnTo>
                    <a:pt x="4035" y="13407"/>
                  </a:lnTo>
                  <a:lnTo>
                    <a:pt x="5934" y="14524"/>
                  </a:lnTo>
                  <a:lnTo>
                    <a:pt x="7121" y="16262"/>
                  </a:lnTo>
                  <a:lnTo>
                    <a:pt x="7358" y="18000"/>
                  </a:lnTo>
                  <a:lnTo>
                    <a:pt x="11156" y="20607"/>
                  </a:lnTo>
                  <a:lnTo>
                    <a:pt x="13055" y="20359"/>
                  </a:lnTo>
                  <a:lnTo>
                    <a:pt x="15666" y="21600"/>
                  </a:lnTo>
                  <a:lnTo>
                    <a:pt x="19226" y="21103"/>
                  </a:lnTo>
                  <a:lnTo>
                    <a:pt x="18514" y="16262"/>
                  </a:lnTo>
                  <a:lnTo>
                    <a:pt x="21600" y="13531"/>
                  </a:lnTo>
                  <a:lnTo>
                    <a:pt x="21600" y="6828"/>
                  </a:lnTo>
                  <a:lnTo>
                    <a:pt x="21125" y="4345"/>
                  </a:lnTo>
                  <a:lnTo>
                    <a:pt x="14242" y="1614"/>
                  </a:lnTo>
                  <a:lnTo>
                    <a:pt x="11631" y="496"/>
                  </a:lnTo>
                  <a:lnTo>
                    <a:pt x="7833" y="372"/>
                  </a:lnTo>
                  <a:lnTo>
                    <a:pt x="3086" y="0"/>
                  </a:lnTo>
                  <a:cubicBezTo>
                    <a:pt x="2848" y="331"/>
                    <a:pt x="2453" y="745"/>
                    <a:pt x="2374" y="993"/>
                  </a:cubicBezTo>
                  <a:cubicBezTo>
                    <a:pt x="2294" y="1241"/>
                    <a:pt x="2374" y="869"/>
                    <a:pt x="2611" y="1490"/>
                  </a:cubicBezTo>
                  <a:cubicBezTo>
                    <a:pt x="2848" y="2110"/>
                    <a:pt x="3402" y="3641"/>
                    <a:pt x="3798" y="4717"/>
                  </a:cubicBezTo>
                  <a:lnTo>
                    <a:pt x="1187" y="6083"/>
                  </a:lnTo>
                  <a:cubicBezTo>
                    <a:pt x="1108" y="7283"/>
                    <a:pt x="1029" y="8483"/>
                    <a:pt x="0" y="968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5" name="Shape 1303">
              <a:extLst>
                <a:ext uri="{FF2B5EF4-FFF2-40B4-BE49-F238E27FC236}">
                  <a16:creationId xmlns:a16="http://schemas.microsoft.com/office/drawing/2014/main" xmlns="" id="{D2E96FB0-EA45-4EBD-85C9-48C9D054D7D4}"/>
                </a:ext>
              </a:extLst>
            </p:cNvPr>
            <p:cNvSpPr/>
            <p:nvPr/>
          </p:nvSpPr>
          <p:spPr>
            <a:xfrm rot="21420000">
              <a:off x="8199935" y="3611870"/>
              <a:ext cx="307822" cy="28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40" y="21600"/>
                  </a:moveTo>
                  <a:lnTo>
                    <a:pt x="15932" y="19729"/>
                  </a:lnTo>
                  <a:lnTo>
                    <a:pt x="18077" y="14967"/>
                  </a:lnTo>
                  <a:lnTo>
                    <a:pt x="19455" y="12416"/>
                  </a:lnTo>
                  <a:lnTo>
                    <a:pt x="20374" y="9865"/>
                  </a:lnTo>
                  <a:lnTo>
                    <a:pt x="21600" y="8164"/>
                  </a:lnTo>
                  <a:lnTo>
                    <a:pt x="20221" y="4762"/>
                  </a:lnTo>
                  <a:lnTo>
                    <a:pt x="19915" y="2211"/>
                  </a:lnTo>
                  <a:lnTo>
                    <a:pt x="16238" y="510"/>
                  </a:lnTo>
                  <a:lnTo>
                    <a:pt x="13940" y="0"/>
                  </a:lnTo>
                  <a:lnTo>
                    <a:pt x="10877" y="1191"/>
                  </a:lnTo>
                  <a:lnTo>
                    <a:pt x="8732" y="2891"/>
                  </a:lnTo>
                  <a:lnTo>
                    <a:pt x="4289" y="7313"/>
                  </a:lnTo>
                  <a:lnTo>
                    <a:pt x="4902" y="12586"/>
                  </a:lnTo>
                  <a:lnTo>
                    <a:pt x="0" y="15817"/>
                  </a:lnTo>
                  <a:lnTo>
                    <a:pt x="6740" y="216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6" name="Shape 1304">
              <a:extLst>
                <a:ext uri="{FF2B5EF4-FFF2-40B4-BE49-F238E27FC236}">
                  <a16:creationId xmlns:a16="http://schemas.microsoft.com/office/drawing/2014/main" xmlns="" id="{5B93DDF9-AAA7-443E-AEEB-2A0FDEBC9147}"/>
                </a:ext>
              </a:extLst>
            </p:cNvPr>
            <p:cNvSpPr/>
            <p:nvPr/>
          </p:nvSpPr>
          <p:spPr>
            <a:xfrm rot="21420000">
              <a:off x="7634545" y="3147834"/>
              <a:ext cx="1028506" cy="6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71" y="16287"/>
                  </a:moveTo>
                  <a:lnTo>
                    <a:pt x="13833" y="14610"/>
                  </a:lnTo>
                  <a:lnTo>
                    <a:pt x="13557" y="13911"/>
                  </a:lnTo>
                  <a:lnTo>
                    <a:pt x="13833" y="13491"/>
                  </a:lnTo>
                  <a:lnTo>
                    <a:pt x="14798" y="13561"/>
                  </a:lnTo>
                  <a:lnTo>
                    <a:pt x="14752" y="12513"/>
                  </a:lnTo>
                  <a:lnTo>
                    <a:pt x="14936" y="11953"/>
                  </a:lnTo>
                  <a:lnTo>
                    <a:pt x="15809" y="11045"/>
                  </a:lnTo>
                  <a:cubicBezTo>
                    <a:pt x="15794" y="10136"/>
                    <a:pt x="15779" y="9227"/>
                    <a:pt x="15763" y="8318"/>
                  </a:cubicBezTo>
                  <a:lnTo>
                    <a:pt x="16223" y="8039"/>
                  </a:lnTo>
                  <a:lnTo>
                    <a:pt x="17004" y="9437"/>
                  </a:lnTo>
                  <a:lnTo>
                    <a:pt x="17556" y="9017"/>
                  </a:lnTo>
                  <a:lnTo>
                    <a:pt x="17740" y="7759"/>
                  </a:lnTo>
                  <a:lnTo>
                    <a:pt x="18383" y="7619"/>
                  </a:lnTo>
                  <a:lnTo>
                    <a:pt x="19394" y="6012"/>
                  </a:lnTo>
                  <a:lnTo>
                    <a:pt x="19991" y="5313"/>
                  </a:lnTo>
                  <a:lnTo>
                    <a:pt x="21324" y="4614"/>
                  </a:lnTo>
                  <a:lnTo>
                    <a:pt x="21554" y="2447"/>
                  </a:lnTo>
                  <a:lnTo>
                    <a:pt x="21554" y="1678"/>
                  </a:lnTo>
                  <a:lnTo>
                    <a:pt x="21600" y="1049"/>
                  </a:lnTo>
                  <a:lnTo>
                    <a:pt x="21324" y="0"/>
                  </a:lnTo>
                  <a:lnTo>
                    <a:pt x="20635" y="210"/>
                  </a:lnTo>
                  <a:lnTo>
                    <a:pt x="19164" y="280"/>
                  </a:lnTo>
                  <a:lnTo>
                    <a:pt x="18429" y="1118"/>
                  </a:lnTo>
                  <a:lnTo>
                    <a:pt x="17969" y="1258"/>
                  </a:lnTo>
                  <a:lnTo>
                    <a:pt x="17464" y="1258"/>
                  </a:lnTo>
                  <a:lnTo>
                    <a:pt x="16039" y="2517"/>
                  </a:lnTo>
                  <a:lnTo>
                    <a:pt x="14982" y="3076"/>
                  </a:lnTo>
                  <a:lnTo>
                    <a:pt x="13649" y="5313"/>
                  </a:lnTo>
                  <a:lnTo>
                    <a:pt x="13374" y="5732"/>
                  </a:lnTo>
                  <a:lnTo>
                    <a:pt x="12087" y="5662"/>
                  </a:lnTo>
                  <a:lnTo>
                    <a:pt x="11949" y="6082"/>
                  </a:lnTo>
                  <a:lnTo>
                    <a:pt x="10019" y="6221"/>
                  </a:lnTo>
                  <a:lnTo>
                    <a:pt x="9513" y="6781"/>
                  </a:lnTo>
                  <a:lnTo>
                    <a:pt x="8870" y="7200"/>
                  </a:lnTo>
                  <a:lnTo>
                    <a:pt x="8364" y="7969"/>
                  </a:lnTo>
                  <a:lnTo>
                    <a:pt x="8043" y="8179"/>
                  </a:lnTo>
                  <a:lnTo>
                    <a:pt x="7307" y="8179"/>
                  </a:lnTo>
                  <a:lnTo>
                    <a:pt x="6480" y="7340"/>
                  </a:lnTo>
                  <a:lnTo>
                    <a:pt x="4826" y="7340"/>
                  </a:lnTo>
                  <a:lnTo>
                    <a:pt x="4090" y="7060"/>
                  </a:lnTo>
                  <a:lnTo>
                    <a:pt x="3631" y="6501"/>
                  </a:lnTo>
                  <a:lnTo>
                    <a:pt x="3309" y="6082"/>
                  </a:lnTo>
                  <a:lnTo>
                    <a:pt x="2895" y="5942"/>
                  </a:lnTo>
                  <a:lnTo>
                    <a:pt x="2436" y="6151"/>
                  </a:lnTo>
                  <a:lnTo>
                    <a:pt x="1654" y="6641"/>
                  </a:lnTo>
                  <a:lnTo>
                    <a:pt x="1057" y="7200"/>
                  </a:lnTo>
                  <a:lnTo>
                    <a:pt x="322" y="7480"/>
                  </a:lnTo>
                  <a:lnTo>
                    <a:pt x="0" y="7689"/>
                  </a:lnTo>
                  <a:lnTo>
                    <a:pt x="551" y="8179"/>
                  </a:lnTo>
                  <a:lnTo>
                    <a:pt x="1149" y="8179"/>
                  </a:lnTo>
                  <a:lnTo>
                    <a:pt x="1563" y="8179"/>
                  </a:lnTo>
                  <a:lnTo>
                    <a:pt x="1700" y="8109"/>
                  </a:lnTo>
                  <a:lnTo>
                    <a:pt x="1930" y="7689"/>
                  </a:lnTo>
                  <a:lnTo>
                    <a:pt x="2298" y="7619"/>
                  </a:lnTo>
                  <a:lnTo>
                    <a:pt x="2757" y="7550"/>
                  </a:lnTo>
                  <a:lnTo>
                    <a:pt x="2987" y="7969"/>
                  </a:lnTo>
                  <a:lnTo>
                    <a:pt x="2803" y="8598"/>
                  </a:lnTo>
                  <a:lnTo>
                    <a:pt x="2206" y="8948"/>
                  </a:lnTo>
                  <a:lnTo>
                    <a:pt x="1517" y="11674"/>
                  </a:lnTo>
                  <a:lnTo>
                    <a:pt x="1884" y="12373"/>
                  </a:lnTo>
                  <a:lnTo>
                    <a:pt x="1976" y="13631"/>
                  </a:lnTo>
                  <a:lnTo>
                    <a:pt x="2068" y="14120"/>
                  </a:lnTo>
                  <a:lnTo>
                    <a:pt x="2757" y="13841"/>
                  </a:lnTo>
                  <a:lnTo>
                    <a:pt x="3447" y="13491"/>
                  </a:lnTo>
                  <a:lnTo>
                    <a:pt x="4412" y="13841"/>
                  </a:lnTo>
                  <a:lnTo>
                    <a:pt x="5147" y="14120"/>
                  </a:lnTo>
                  <a:lnTo>
                    <a:pt x="6158" y="14050"/>
                  </a:lnTo>
                  <a:lnTo>
                    <a:pt x="6940" y="13561"/>
                  </a:lnTo>
                  <a:lnTo>
                    <a:pt x="7629" y="13002"/>
                  </a:lnTo>
                  <a:lnTo>
                    <a:pt x="8364" y="13212"/>
                  </a:lnTo>
                  <a:lnTo>
                    <a:pt x="9146" y="13771"/>
                  </a:lnTo>
                  <a:lnTo>
                    <a:pt x="10019" y="14540"/>
                  </a:lnTo>
                  <a:lnTo>
                    <a:pt x="10616" y="15309"/>
                  </a:lnTo>
                  <a:lnTo>
                    <a:pt x="10708" y="16427"/>
                  </a:lnTo>
                  <a:lnTo>
                    <a:pt x="10616" y="18035"/>
                  </a:lnTo>
                  <a:lnTo>
                    <a:pt x="10524" y="18944"/>
                  </a:lnTo>
                  <a:lnTo>
                    <a:pt x="10019" y="19293"/>
                  </a:lnTo>
                  <a:lnTo>
                    <a:pt x="9697" y="19783"/>
                  </a:lnTo>
                  <a:lnTo>
                    <a:pt x="9743" y="20761"/>
                  </a:lnTo>
                  <a:lnTo>
                    <a:pt x="10111" y="21460"/>
                  </a:lnTo>
                  <a:lnTo>
                    <a:pt x="11673" y="21600"/>
                  </a:lnTo>
                  <a:lnTo>
                    <a:pt x="12960" y="20132"/>
                  </a:lnTo>
                  <a:lnTo>
                    <a:pt x="12960" y="17755"/>
                  </a:lnTo>
                  <a:lnTo>
                    <a:pt x="13971" y="1628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7" name="Shape 1305">
              <a:extLst>
                <a:ext uri="{FF2B5EF4-FFF2-40B4-BE49-F238E27FC236}">
                  <a16:creationId xmlns:a16="http://schemas.microsoft.com/office/drawing/2014/main" xmlns="" id="{16F2B777-9E43-4674-98E2-BAE9E7CB1A99}"/>
                </a:ext>
              </a:extLst>
            </p:cNvPr>
            <p:cNvSpPr/>
            <p:nvPr/>
          </p:nvSpPr>
          <p:spPr>
            <a:xfrm rot="21420000">
              <a:off x="7732672" y="3572413"/>
              <a:ext cx="423073" cy="19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8"/>
                  </a:moveTo>
                  <a:lnTo>
                    <a:pt x="336" y="10679"/>
                  </a:lnTo>
                  <a:lnTo>
                    <a:pt x="1455" y="12135"/>
                  </a:lnTo>
                  <a:lnTo>
                    <a:pt x="1567" y="17474"/>
                  </a:lnTo>
                  <a:lnTo>
                    <a:pt x="1791" y="19173"/>
                  </a:lnTo>
                  <a:lnTo>
                    <a:pt x="4141" y="20872"/>
                  </a:lnTo>
                  <a:lnTo>
                    <a:pt x="4141" y="20872"/>
                  </a:lnTo>
                  <a:lnTo>
                    <a:pt x="6939" y="21600"/>
                  </a:lnTo>
                  <a:lnTo>
                    <a:pt x="8506" y="20144"/>
                  </a:lnTo>
                  <a:lnTo>
                    <a:pt x="10073" y="19658"/>
                  </a:lnTo>
                  <a:lnTo>
                    <a:pt x="11416" y="20872"/>
                  </a:lnTo>
                  <a:lnTo>
                    <a:pt x="12311" y="20872"/>
                  </a:lnTo>
                  <a:lnTo>
                    <a:pt x="15109" y="18202"/>
                  </a:lnTo>
                  <a:lnTo>
                    <a:pt x="16452" y="18445"/>
                  </a:lnTo>
                  <a:lnTo>
                    <a:pt x="18914" y="16503"/>
                  </a:lnTo>
                  <a:lnTo>
                    <a:pt x="21488" y="17717"/>
                  </a:lnTo>
                  <a:lnTo>
                    <a:pt x="21600" y="13106"/>
                  </a:lnTo>
                  <a:lnTo>
                    <a:pt x="21152" y="8494"/>
                  </a:lnTo>
                  <a:lnTo>
                    <a:pt x="19921" y="5339"/>
                  </a:lnTo>
                  <a:lnTo>
                    <a:pt x="16788" y="1942"/>
                  </a:lnTo>
                  <a:lnTo>
                    <a:pt x="14997" y="0"/>
                  </a:lnTo>
                  <a:lnTo>
                    <a:pt x="13878" y="0"/>
                  </a:lnTo>
                  <a:lnTo>
                    <a:pt x="11304" y="3398"/>
                  </a:lnTo>
                  <a:lnTo>
                    <a:pt x="8282" y="4611"/>
                  </a:lnTo>
                  <a:lnTo>
                    <a:pt x="4477" y="1942"/>
                  </a:lnTo>
                  <a:lnTo>
                    <a:pt x="3693" y="1699"/>
                  </a:lnTo>
                  <a:lnTo>
                    <a:pt x="0" y="43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8" name="Shape 1306">
              <a:extLst>
                <a:ext uri="{FF2B5EF4-FFF2-40B4-BE49-F238E27FC236}">
                  <a16:creationId xmlns:a16="http://schemas.microsoft.com/office/drawing/2014/main" xmlns="" id="{27DE77A3-07D0-4AAF-8BD4-D1F3EF014024}"/>
                </a:ext>
              </a:extLst>
            </p:cNvPr>
            <p:cNvSpPr/>
            <p:nvPr/>
          </p:nvSpPr>
          <p:spPr>
            <a:xfrm rot="21420000">
              <a:off x="7923941" y="2869718"/>
              <a:ext cx="974526" cy="5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2" y="21600"/>
                  </a:moveTo>
                  <a:lnTo>
                    <a:pt x="15872" y="18866"/>
                  </a:lnTo>
                  <a:lnTo>
                    <a:pt x="16649" y="18137"/>
                  </a:lnTo>
                  <a:lnTo>
                    <a:pt x="17377" y="18046"/>
                  </a:lnTo>
                  <a:lnTo>
                    <a:pt x="18688" y="17499"/>
                  </a:lnTo>
                  <a:lnTo>
                    <a:pt x="19367" y="17590"/>
                  </a:lnTo>
                  <a:lnTo>
                    <a:pt x="20144" y="18228"/>
                  </a:lnTo>
                  <a:lnTo>
                    <a:pt x="20775" y="17043"/>
                  </a:lnTo>
                  <a:lnTo>
                    <a:pt x="20241" y="15858"/>
                  </a:lnTo>
                  <a:lnTo>
                    <a:pt x="20144" y="14673"/>
                  </a:lnTo>
                  <a:lnTo>
                    <a:pt x="20289" y="13215"/>
                  </a:lnTo>
                  <a:lnTo>
                    <a:pt x="20872" y="11666"/>
                  </a:lnTo>
                  <a:lnTo>
                    <a:pt x="21454" y="11301"/>
                  </a:lnTo>
                  <a:lnTo>
                    <a:pt x="21600" y="10208"/>
                  </a:lnTo>
                  <a:lnTo>
                    <a:pt x="21357" y="9114"/>
                  </a:lnTo>
                  <a:lnTo>
                    <a:pt x="20775" y="8749"/>
                  </a:lnTo>
                  <a:lnTo>
                    <a:pt x="20241" y="9023"/>
                  </a:lnTo>
                  <a:lnTo>
                    <a:pt x="19076" y="9752"/>
                  </a:lnTo>
                  <a:lnTo>
                    <a:pt x="18348" y="9934"/>
                  </a:lnTo>
                  <a:lnTo>
                    <a:pt x="17911" y="9296"/>
                  </a:lnTo>
                  <a:lnTo>
                    <a:pt x="17814" y="8749"/>
                  </a:lnTo>
                  <a:lnTo>
                    <a:pt x="17960" y="7109"/>
                  </a:lnTo>
                  <a:lnTo>
                    <a:pt x="18105" y="5742"/>
                  </a:lnTo>
                  <a:lnTo>
                    <a:pt x="17765" y="4284"/>
                  </a:lnTo>
                  <a:lnTo>
                    <a:pt x="17377" y="3554"/>
                  </a:lnTo>
                  <a:lnTo>
                    <a:pt x="17523" y="2552"/>
                  </a:lnTo>
                  <a:lnTo>
                    <a:pt x="17474" y="1094"/>
                  </a:lnTo>
                  <a:lnTo>
                    <a:pt x="16989" y="0"/>
                  </a:lnTo>
                  <a:lnTo>
                    <a:pt x="16503" y="1276"/>
                  </a:lnTo>
                  <a:lnTo>
                    <a:pt x="16261" y="1914"/>
                  </a:lnTo>
                  <a:lnTo>
                    <a:pt x="15435" y="1732"/>
                  </a:lnTo>
                  <a:lnTo>
                    <a:pt x="14999" y="1914"/>
                  </a:lnTo>
                  <a:lnTo>
                    <a:pt x="14659" y="3008"/>
                  </a:lnTo>
                  <a:lnTo>
                    <a:pt x="14756" y="3737"/>
                  </a:lnTo>
                  <a:lnTo>
                    <a:pt x="14416" y="4284"/>
                  </a:lnTo>
                  <a:lnTo>
                    <a:pt x="12863" y="4375"/>
                  </a:lnTo>
                  <a:lnTo>
                    <a:pt x="12183" y="3828"/>
                  </a:lnTo>
                  <a:lnTo>
                    <a:pt x="11601" y="2734"/>
                  </a:lnTo>
                  <a:lnTo>
                    <a:pt x="10824" y="2552"/>
                  </a:lnTo>
                  <a:lnTo>
                    <a:pt x="10145" y="3463"/>
                  </a:lnTo>
                  <a:lnTo>
                    <a:pt x="9805" y="4192"/>
                  </a:lnTo>
                  <a:lnTo>
                    <a:pt x="9514" y="4830"/>
                  </a:lnTo>
                  <a:lnTo>
                    <a:pt x="9174" y="5560"/>
                  </a:lnTo>
                  <a:lnTo>
                    <a:pt x="9271" y="6562"/>
                  </a:lnTo>
                  <a:lnTo>
                    <a:pt x="8640" y="7473"/>
                  </a:lnTo>
                  <a:lnTo>
                    <a:pt x="7572" y="7838"/>
                  </a:lnTo>
                  <a:lnTo>
                    <a:pt x="6747" y="8567"/>
                  </a:lnTo>
                  <a:lnTo>
                    <a:pt x="6553" y="10025"/>
                  </a:lnTo>
                  <a:lnTo>
                    <a:pt x="6504" y="10299"/>
                  </a:lnTo>
                  <a:lnTo>
                    <a:pt x="5436" y="10937"/>
                  </a:lnTo>
                  <a:lnTo>
                    <a:pt x="3689" y="12122"/>
                  </a:lnTo>
                  <a:lnTo>
                    <a:pt x="3204" y="11848"/>
                  </a:lnTo>
                  <a:lnTo>
                    <a:pt x="2621" y="11484"/>
                  </a:lnTo>
                  <a:cubicBezTo>
                    <a:pt x="2637" y="12243"/>
                    <a:pt x="2653" y="13003"/>
                    <a:pt x="2670" y="13762"/>
                  </a:cubicBezTo>
                  <a:lnTo>
                    <a:pt x="3446" y="14856"/>
                  </a:lnTo>
                  <a:lnTo>
                    <a:pt x="3786" y="15767"/>
                  </a:lnTo>
                  <a:lnTo>
                    <a:pt x="3689" y="16952"/>
                  </a:lnTo>
                  <a:lnTo>
                    <a:pt x="3543" y="18046"/>
                  </a:lnTo>
                  <a:lnTo>
                    <a:pt x="2670" y="18137"/>
                  </a:lnTo>
                  <a:lnTo>
                    <a:pt x="1942" y="18684"/>
                  </a:lnTo>
                  <a:lnTo>
                    <a:pt x="1456" y="18866"/>
                  </a:lnTo>
                  <a:lnTo>
                    <a:pt x="1019" y="19321"/>
                  </a:lnTo>
                  <a:lnTo>
                    <a:pt x="631" y="19959"/>
                  </a:lnTo>
                  <a:lnTo>
                    <a:pt x="146" y="20233"/>
                  </a:lnTo>
                  <a:lnTo>
                    <a:pt x="0" y="20415"/>
                  </a:lnTo>
                  <a:lnTo>
                    <a:pt x="777" y="21509"/>
                  </a:lnTo>
                  <a:lnTo>
                    <a:pt x="1650" y="21418"/>
                  </a:lnTo>
                  <a:lnTo>
                    <a:pt x="2378" y="20142"/>
                  </a:lnTo>
                  <a:lnTo>
                    <a:pt x="3495" y="19139"/>
                  </a:lnTo>
                  <a:lnTo>
                    <a:pt x="5679" y="18866"/>
                  </a:lnTo>
                  <a:lnTo>
                    <a:pt x="5970" y="18410"/>
                  </a:lnTo>
                  <a:lnTo>
                    <a:pt x="7281" y="18410"/>
                  </a:lnTo>
                  <a:lnTo>
                    <a:pt x="8834" y="14856"/>
                  </a:lnTo>
                  <a:lnTo>
                    <a:pt x="11407" y="12577"/>
                  </a:lnTo>
                  <a:lnTo>
                    <a:pt x="12620" y="12304"/>
                  </a:lnTo>
                  <a:lnTo>
                    <a:pt x="13348" y="11301"/>
                  </a:lnTo>
                  <a:lnTo>
                    <a:pt x="14610" y="11210"/>
                  </a:lnTo>
                  <a:lnTo>
                    <a:pt x="15727" y="10937"/>
                  </a:lnTo>
                  <a:lnTo>
                    <a:pt x="15921" y="12395"/>
                  </a:lnTo>
                  <a:lnTo>
                    <a:pt x="15775" y="17043"/>
                  </a:lnTo>
                  <a:lnTo>
                    <a:pt x="14416" y="17681"/>
                  </a:lnTo>
                  <a:lnTo>
                    <a:pt x="13300" y="19504"/>
                  </a:lnTo>
                  <a:lnTo>
                    <a:pt x="13348" y="20233"/>
                  </a:lnTo>
                  <a:lnTo>
                    <a:pt x="14222" y="216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59" name="Shape 1307">
              <a:extLst>
                <a:ext uri="{FF2B5EF4-FFF2-40B4-BE49-F238E27FC236}">
                  <a16:creationId xmlns:a16="http://schemas.microsoft.com/office/drawing/2014/main" xmlns="" id="{7ED19138-E1DC-4D1E-839B-196FCD56C582}"/>
                </a:ext>
              </a:extLst>
            </p:cNvPr>
            <p:cNvSpPr/>
            <p:nvPr/>
          </p:nvSpPr>
          <p:spPr>
            <a:xfrm rot="21420000">
              <a:off x="8287432" y="3344879"/>
              <a:ext cx="294693" cy="30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00" y="19735"/>
                  </a:moveTo>
                  <a:lnTo>
                    <a:pt x="14880" y="15695"/>
                  </a:lnTo>
                  <a:lnTo>
                    <a:pt x="16800" y="13986"/>
                  </a:lnTo>
                  <a:lnTo>
                    <a:pt x="17920" y="11033"/>
                  </a:lnTo>
                  <a:lnTo>
                    <a:pt x="18400" y="7770"/>
                  </a:lnTo>
                  <a:lnTo>
                    <a:pt x="21600" y="4040"/>
                  </a:lnTo>
                  <a:lnTo>
                    <a:pt x="19840" y="932"/>
                  </a:lnTo>
                  <a:lnTo>
                    <a:pt x="19200" y="1399"/>
                  </a:lnTo>
                  <a:lnTo>
                    <a:pt x="18400" y="0"/>
                  </a:lnTo>
                  <a:lnTo>
                    <a:pt x="16480" y="2176"/>
                  </a:lnTo>
                  <a:lnTo>
                    <a:pt x="14240" y="2953"/>
                  </a:lnTo>
                  <a:lnTo>
                    <a:pt x="13600" y="5594"/>
                  </a:lnTo>
                  <a:lnTo>
                    <a:pt x="12000" y="6216"/>
                  </a:lnTo>
                  <a:lnTo>
                    <a:pt x="9120" y="3108"/>
                  </a:lnTo>
                  <a:lnTo>
                    <a:pt x="7040" y="4196"/>
                  </a:lnTo>
                  <a:lnTo>
                    <a:pt x="7360" y="10101"/>
                  </a:lnTo>
                  <a:lnTo>
                    <a:pt x="5280" y="11499"/>
                  </a:lnTo>
                  <a:lnTo>
                    <a:pt x="4000" y="12742"/>
                  </a:lnTo>
                  <a:lnTo>
                    <a:pt x="4000" y="12742"/>
                  </a:lnTo>
                  <a:lnTo>
                    <a:pt x="4160" y="15695"/>
                  </a:lnTo>
                  <a:lnTo>
                    <a:pt x="640" y="15229"/>
                  </a:lnTo>
                  <a:lnTo>
                    <a:pt x="0" y="16627"/>
                  </a:lnTo>
                  <a:lnTo>
                    <a:pt x="960" y="21600"/>
                  </a:lnTo>
                  <a:lnTo>
                    <a:pt x="4000" y="19735"/>
                  </a:lnTo>
                  <a:lnTo>
                    <a:pt x="6720" y="18647"/>
                  </a:lnTo>
                  <a:lnTo>
                    <a:pt x="8480" y="18803"/>
                  </a:lnTo>
                  <a:lnTo>
                    <a:pt x="12800" y="197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0" name="Shape 1310">
              <a:extLst>
                <a:ext uri="{FF2B5EF4-FFF2-40B4-BE49-F238E27FC236}">
                  <a16:creationId xmlns:a16="http://schemas.microsoft.com/office/drawing/2014/main" xmlns="" id="{601C4405-F618-4510-94B1-DC084F228EE6}"/>
                </a:ext>
              </a:extLst>
            </p:cNvPr>
            <p:cNvSpPr txBox="1">
              <a:spLocks/>
            </p:cNvSpPr>
            <p:nvPr/>
          </p:nvSpPr>
          <p:spPr>
            <a:xfrm>
              <a:off x="6153669" y="3630078"/>
              <a:ext cx="193159" cy="13802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marL="0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5759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1519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7278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3037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8796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4556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0315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06074" algn="l" defTabSz="725759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8554" fontAlgn="base"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fld id="{86CB4B4D-7CA3-9044-876B-883B54F8677D}" type="slidenum">
                <a:rPr lang="en-US" sz="840" kern="0">
                  <a:solidFill>
                    <a:srgbClr val="676767"/>
                  </a:solidFill>
                  <a:latin typeface="Century Gothic" panose="020B0502020202020204" pitchFamily="34" charset="0"/>
                  <a:ea typeface="ＭＳ Ｐゴシック"/>
                </a:rPr>
                <a:pPr defTabSz="548554" fontAlgn="base">
                  <a:spcBef>
                    <a:spcPct val="0"/>
                  </a:spcBef>
                  <a:spcAft>
                    <a:spcPct val="0"/>
                  </a:spcAft>
                  <a:defRPr sz="1800">
                    <a:solidFill>
                      <a:srgbClr val="000000"/>
                    </a:solidFill>
                  </a:defRPr>
                </a:pPr>
                <a:t>6</a:t>
              </a:fld>
              <a:endParaRPr lang="en-US" sz="840" kern="0">
                <a:solidFill>
                  <a:srgbClr val="676767"/>
                </a:solidFill>
                <a:latin typeface="Century Gothic" panose="020B0502020202020204" pitchFamily="34" charset="0"/>
                <a:ea typeface="ＭＳ Ｐゴシック"/>
              </a:endParaRPr>
            </a:p>
          </p:txBody>
        </p:sp>
        <p:sp>
          <p:nvSpPr>
            <p:cNvPr id="161" name="Shape 1311">
              <a:extLst>
                <a:ext uri="{FF2B5EF4-FFF2-40B4-BE49-F238E27FC236}">
                  <a16:creationId xmlns:a16="http://schemas.microsoft.com/office/drawing/2014/main" xmlns="" id="{E578809F-8A66-433A-8975-97D1D8E44120}"/>
                </a:ext>
              </a:extLst>
            </p:cNvPr>
            <p:cNvSpPr/>
            <p:nvPr/>
          </p:nvSpPr>
          <p:spPr>
            <a:xfrm rot="21420000">
              <a:off x="5578212" y="2380058"/>
              <a:ext cx="443498" cy="50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00" y="0"/>
                  </a:moveTo>
                  <a:lnTo>
                    <a:pt x="3400" y="357"/>
                  </a:lnTo>
                  <a:lnTo>
                    <a:pt x="1400" y="3213"/>
                  </a:lnTo>
                  <a:lnTo>
                    <a:pt x="1000" y="6426"/>
                  </a:lnTo>
                  <a:lnTo>
                    <a:pt x="0" y="7140"/>
                  </a:lnTo>
                  <a:lnTo>
                    <a:pt x="0" y="8926"/>
                  </a:lnTo>
                  <a:lnTo>
                    <a:pt x="1600" y="10354"/>
                  </a:lnTo>
                  <a:lnTo>
                    <a:pt x="2800" y="13567"/>
                  </a:lnTo>
                  <a:lnTo>
                    <a:pt x="4800" y="14281"/>
                  </a:lnTo>
                  <a:lnTo>
                    <a:pt x="6000" y="16602"/>
                  </a:lnTo>
                  <a:lnTo>
                    <a:pt x="9600" y="17494"/>
                  </a:lnTo>
                  <a:lnTo>
                    <a:pt x="10000" y="19458"/>
                  </a:lnTo>
                  <a:lnTo>
                    <a:pt x="11200" y="19458"/>
                  </a:lnTo>
                  <a:lnTo>
                    <a:pt x="12600" y="21600"/>
                  </a:lnTo>
                  <a:lnTo>
                    <a:pt x="14800" y="18922"/>
                  </a:lnTo>
                  <a:lnTo>
                    <a:pt x="14400" y="16602"/>
                  </a:lnTo>
                  <a:lnTo>
                    <a:pt x="17400" y="15174"/>
                  </a:lnTo>
                  <a:lnTo>
                    <a:pt x="19600" y="15709"/>
                  </a:lnTo>
                  <a:lnTo>
                    <a:pt x="19600" y="15709"/>
                  </a:lnTo>
                  <a:lnTo>
                    <a:pt x="21600" y="15352"/>
                  </a:lnTo>
                  <a:lnTo>
                    <a:pt x="21000" y="13924"/>
                  </a:lnTo>
                  <a:lnTo>
                    <a:pt x="21000" y="11960"/>
                  </a:lnTo>
                  <a:lnTo>
                    <a:pt x="21600" y="10532"/>
                  </a:lnTo>
                  <a:lnTo>
                    <a:pt x="20600" y="9283"/>
                  </a:lnTo>
                  <a:lnTo>
                    <a:pt x="19600" y="6962"/>
                  </a:lnTo>
                  <a:lnTo>
                    <a:pt x="16200" y="4820"/>
                  </a:lnTo>
                  <a:lnTo>
                    <a:pt x="15200" y="3035"/>
                  </a:lnTo>
                  <a:lnTo>
                    <a:pt x="12600" y="3570"/>
                  </a:lnTo>
                  <a:lnTo>
                    <a:pt x="9400" y="2499"/>
                  </a:lnTo>
                  <a:lnTo>
                    <a:pt x="74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miter lim="400000"/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2" name="Shape 1312">
              <a:extLst>
                <a:ext uri="{FF2B5EF4-FFF2-40B4-BE49-F238E27FC236}">
                  <a16:creationId xmlns:a16="http://schemas.microsoft.com/office/drawing/2014/main" xmlns="" id="{D30313B0-9057-40B6-A68A-8148BC9A2261}"/>
                </a:ext>
              </a:extLst>
            </p:cNvPr>
            <p:cNvSpPr/>
            <p:nvPr/>
          </p:nvSpPr>
          <p:spPr>
            <a:xfrm rot="21420000">
              <a:off x="5753677" y="2855583"/>
              <a:ext cx="1126250" cy="115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7"/>
                  </a:moveTo>
                  <a:lnTo>
                    <a:pt x="503" y="9453"/>
                  </a:lnTo>
                  <a:lnTo>
                    <a:pt x="1300" y="10137"/>
                  </a:lnTo>
                  <a:lnTo>
                    <a:pt x="1929" y="11805"/>
                  </a:lnTo>
                  <a:lnTo>
                    <a:pt x="2265" y="12318"/>
                  </a:lnTo>
                  <a:lnTo>
                    <a:pt x="2517" y="11976"/>
                  </a:lnTo>
                  <a:lnTo>
                    <a:pt x="2517" y="11377"/>
                  </a:lnTo>
                  <a:lnTo>
                    <a:pt x="3188" y="11976"/>
                  </a:lnTo>
                  <a:lnTo>
                    <a:pt x="4236" y="12105"/>
                  </a:lnTo>
                  <a:lnTo>
                    <a:pt x="4781" y="12618"/>
                  </a:lnTo>
                  <a:lnTo>
                    <a:pt x="5746" y="12960"/>
                  </a:lnTo>
                  <a:lnTo>
                    <a:pt x="5956" y="13687"/>
                  </a:lnTo>
                  <a:lnTo>
                    <a:pt x="5662" y="14029"/>
                  </a:lnTo>
                  <a:lnTo>
                    <a:pt x="5494" y="14500"/>
                  </a:lnTo>
                  <a:lnTo>
                    <a:pt x="4697" y="14842"/>
                  </a:lnTo>
                  <a:lnTo>
                    <a:pt x="3859" y="16168"/>
                  </a:lnTo>
                  <a:lnTo>
                    <a:pt x="3607" y="16339"/>
                  </a:lnTo>
                  <a:lnTo>
                    <a:pt x="3397" y="17494"/>
                  </a:lnTo>
                  <a:lnTo>
                    <a:pt x="2684" y="18734"/>
                  </a:lnTo>
                  <a:lnTo>
                    <a:pt x="2768" y="19248"/>
                  </a:lnTo>
                  <a:lnTo>
                    <a:pt x="3607" y="19461"/>
                  </a:lnTo>
                  <a:lnTo>
                    <a:pt x="4110" y="20360"/>
                  </a:lnTo>
                  <a:lnTo>
                    <a:pt x="4362" y="20360"/>
                  </a:lnTo>
                  <a:lnTo>
                    <a:pt x="4697" y="19804"/>
                  </a:lnTo>
                  <a:lnTo>
                    <a:pt x="4530" y="19419"/>
                  </a:lnTo>
                  <a:lnTo>
                    <a:pt x="4068" y="19333"/>
                  </a:lnTo>
                  <a:lnTo>
                    <a:pt x="4068" y="18905"/>
                  </a:lnTo>
                  <a:lnTo>
                    <a:pt x="4026" y="18135"/>
                  </a:lnTo>
                  <a:lnTo>
                    <a:pt x="3817" y="17537"/>
                  </a:lnTo>
                  <a:lnTo>
                    <a:pt x="3943" y="16895"/>
                  </a:lnTo>
                  <a:lnTo>
                    <a:pt x="4697" y="16168"/>
                  </a:lnTo>
                  <a:lnTo>
                    <a:pt x="4907" y="16125"/>
                  </a:lnTo>
                  <a:lnTo>
                    <a:pt x="5117" y="16852"/>
                  </a:lnTo>
                  <a:lnTo>
                    <a:pt x="5327" y="16852"/>
                  </a:lnTo>
                  <a:lnTo>
                    <a:pt x="5662" y="17280"/>
                  </a:lnTo>
                  <a:lnTo>
                    <a:pt x="5956" y="17194"/>
                  </a:lnTo>
                  <a:lnTo>
                    <a:pt x="6333" y="16938"/>
                  </a:lnTo>
                  <a:lnTo>
                    <a:pt x="8514" y="17152"/>
                  </a:lnTo>
                  <a:lnTo>
                    <a:pt x="9101" y="17023"/>
                  </a:lnTo>
                  <a:lnTo>
                    <a:pt x="9605" y="17323"/>
                  </a:lnTo>
                  <a:lnTo>
                    <a:pt x="9898" y="17579"/>
                  </a:lnTo>
                  <a:lnTo>
                    <a:pt x="10653" y="17622"/>
                  </a:lnTo>
                  <a:lnTo>
                    <a:pt x="11282" y="18349"/>
                  </a:lnTo>
                  <a:lnTo>
                    <a:pt x="11618" y="18307"/>
                  </a:lnTo>
                  <a:lnTo>
                    <a:pt x="12373" y="17537"/>
                  </a:lnTo>
                  <a:lnTo>
                    <a:pt x="12960" y="17964"/>
                  </a:lnTo>
                  <a:lnTo>
                    <a:pt x="13254" y="18392"/>
                  </a:lnTo>
                  <a:lnTo>
                    <a:pt x="13841" y="18349"/>
                  </a:lnTo>
                  <a:lnTo>
                    <a:pt x="14428" y="18734"/>
                  </a:lnTo>
                  <a:lnTo>
                    <a:pt x="14512" y="19119"/>
                  </a:lnTo>
                  <a:lnTo>
                    <a:pt x="14847" y="19162"/>
                  </a:lnTo>
                  <a:lnTo>
                    <a:pt x="15938" y="19290"/>
                  </a:lnTo>
                  <a:lnTo>
                    <a:pt x="16441" y="19975"/>
                  </a:lnTo>
                  <a:lnTo>
                    <a:pt x="16525" y="20488"/>
                  </a:lnTo>
                  <a:lnTo>
                    <a:pt x="16567" y="20702"/>
                  </a:lnTo>
                  <a:lnTo>
                    <a:pt x="16819" y="21557"/>
                  </a:lnTo>
                  <a:lnTo>
                    <a:pt x="17448" y="21600"/>
                  </a:lnTo>
                  <a:lnTo>
                    <a:pt x="18370" y="20659"/>
                  </a:lnTo>
                  <a:lnTo>
                    <a:pt x="18874" y="19205"/>
                  </a:lnTo>
                  <a:lnTo>
                    <a:pt x="18706" y="18777"/>
                  </a:lnTo>
                  <a:lnTo>
                    <a:pt x="18664" y="18178"/>
                  </a:lnTo>
                  <a:lnTo>
                    <a:pt x="18790" y="17836"/>
                  </a:lnTo>
                  <a:lnTo>
                    <a:pt x="19083" y="17494"/>
                  </a:lnTo>
                  <a:lnTo>
                    <a:pt x="19503" y="17323"/>
                  </a:lnTo>
                  <a:lnTo>
                    <a:pt x="19964" y="16553"/>
                  </a:lnTo>
                  <a:lnTo>
                    <a:pt x="20258" y="16553"/>
                  </a:lnTo>
                  <a:lnTo>
                    <a:pt x="21097" y="16895"/>
                  </a:lnTo>
                  <a:lnTo>
                    <a:pt x="21600" y="16253"/>
                  </a:lnTo>
                  <a:lnTo>
                    <a:pt x="21055" y="15312"/>
                  </a:lnTo>
                  <a:lnTo>
                    <a:pt x="20426" y="14457"/>
                  </a:lnTo>
                  <a:lnTo>
                    <a:pt x="20468" y="13687"/>
                  </a:lnTo>
                  <a:lnTo>
                    <a:pt x="21432" y="12618"/>
                  </a:lnTo>
                  <a:lnTo>
                    <a:pt x="21474" y="12147"/>
                  </a:lnTo>
                  <a:lnTo>
                    <a:pt x="20803" y="11891"/>
                  </a:lnTo>
                  <a:lnTo>
                    <a:pt x="20258" y="11420"/>
                  </a:lnTo>
                  <a:lnTo>
                    <a:pt x="19964" y="10821"/>
                  </a:lnTo>
                  <a:lnTo>
                    <a:pt x="19083" y="10864"/>
                  </a:lnTo>
                  <a:lnTo>
                    <a:pt x="18203" y="10864"/>
                  </a:lnTo>
                  <a:lnTo>
                    <a:pt x="17867" y="10479"/>
                  </a:lnTo>
                  <a:lnTo>
                    <a:pt x="16735" y="10394"/>
                  </a:lnTo>
                  <a:lnTo>
                    <a:pt x="16441" y="10094"/>
                  </a:lnTo>
                  <a:lnTo>
                    <a:pt x="16441" y="9838"/>
                  </a:lnTo>
                  <a:lnTo>
                    <a:pt x="15141" y="9196"/>
                  </a:lnTo>
                  <a:lnTo>
                    <a:pt x="14973" y="8854"/>
                  </a:lnTo>
                  <a:lnTo>
                    <a:pt x="14596" y="8554"/>
                  </a:lnTo>
                  <a:lnTo>
                    <a:pt x="14009" y="8597"/>
                  </a:lnTo>
                  <a:lnTo>
                    <a:pt x="13631" y="8469"/>
                  </a:lnTo>
                  <a:lnTo>
                    <a:pt x="12834" y="7699"/>
                  </a:lnTo>
                  <a:lnTo>
                    <a:pt x="12331" y="7571"/>
                  </a:lnTo>
                  <a:lnTo>
                    <a:pt x="11744" y="6886"/>
                  </a:lnTo>
                  <a:lnTo>
                    <a:pt x="11031" y="6630"/>
                  </a:lnTo>
                  <a:lnTo>
                    <a:pt x="10318" y="6031"/>
                  </a:lnTo>
                  <a:lnTo>
                    <a:pt x="9940" y="5603"/>
                  </a:lnTo>
                  <a:lnTo>
                    <a:pt x="9689" y="5945"/>
                  </a:lnTo>
                  <a:lnTo>
                    <a:pt x="8430" y="5903"/>
                  </a:lnTo>
                  <a:lnTo>
                    <a:pt x="5830" y="4149"/>
                  </a:lnTo>
                  <a:lnTo>
                    <a:pt x="4572" y="4577"/>
                  </a:lnTo>
                  <a:lnTo>
                    <a:pt x="3901" y="4406"/>
                  </a:lnTo>
                  <a:lnTo>
                    <a:pt x="4194" y="2695"/>
                  </a:lnTo>
                  <a:lnTo>
                    <a:pt x="4026" y="1711"/>
                  </a:lnTo>
                  <a:lnTo>
                    <a:pt x="3481" y="1411"/>
                  </a:lnTo>
                  <a:lnTo>
                    <a:pt x="2558" y="0"/>
                  </a:lnTo>
                  <a:lnTo>
                    <a:pt x="1552" y="556"/>
                  </a:lnTo>
                  <a:lnTo>
                    <a:pt x="1468" y="984"/>
                  </a:lnTo>
                  <a:lnTo>
                    <a:pt x="1594" y="1796"/>
                  </a:lnTo>
                  <a:lnTo>
                    <a:pt x="1258" y="2438"/>
                  </a:lnTo>
                  <a:lnTo>
                    <a:pt x="1174" y="2609"/>
                  </a:lnTo>
                  <a:lnTo>
                    <a:pt x="1720" y="3336"/>
                  </a:lnTo>
                  <a:lnTo>
                    <a:pt x="1468" y="4021"/>
                  </a:lnTo>
                  <a:lnTo>
                    <a:pt x="1049" y="4320"/>
                  </a:lnTo>
                  <a:lnTo>
                    <a:pt x="1216" y="5560"/>
                  </a:lnTo>
                  <a:lnTo>
                    <a:pt x="1636" y="5774"/>
                  </a:lnTo>
                  <a:lnTo>
                    <a:pt x="1510" y="6630"/>
                  </a:lnTo>
                  <a:lnTo>
                    <a:pt x="755" y="7571"/>
                  </a:lnTo>
                  <a:lnTo>
                    <a:pt x="0" y="81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3" name="Shape 1317">
              <a:extLst>
                <a:ext uri="{FF2B5EF4-FFF2-40B4-BE49-F238E27FC236}">
                  <a16:creationId xmlns:a16="http://schemas.microsoft.com/office/drawing/2014/main" xmlns="" id="{30FF0414-95DC-4826-BE2C-7771027C70D9}"/>
                </a:ext>
              </a:extLst>
            </p:cNvPr>
            <p:cNvSpPr/>
            <p:nvPr/>
          </p:nvSpPr>
          <p:spPr>
            <a:xfrm rot="21420000">
              <a:off x="5273531" y="2552394"/>
              <a:ext cx="479968" cy="4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6" y="0"/>
                  </a:moveTo>
                  <a:lnTo>
                    <a:pt x="11219" y="117"/>
                  </a:lnTo>
                  <a:lnTo>
                    <a:pt x="9856" y="2230"/>
                  </a:lnTo>
                  <a:lnTo>
                    <a:pt x="8283" y="2817"/>
                  </a:lnTo>
                  <a:lnTo>
                    <a:pt x="5452" y="4578"/>
                  </a:lnTo>
                  <a:lnTo>
                    <a:pt x="5452" y="6222"/>
                  </a:lnTo>
                  <a:lnTo>
                    <a:pt x="6291" y="8100"/>
                  </a:lnTo>
                  <a:lnTo>
                    <a:pt x="6606" y="9626"/>
                  </a:lnTo>
                  <a:lnTo>
                    <a:pt x="7025" y="10330"/>
                  </a:lnTo>
                  <a:lnTo>
                    <a:pt x="5872" y="10917"/>
                  </a:lnTo>
                  <a:lnTo>
                    <a:pt x="2202" y="12209"/>
                  </a:lnTo>
                  <a:lnTo>
                    <a:pt x="944" y="14909"/>
                  </a:lnTo>
                  <a:lnTo>
                    <a:pt x="0" y="15730"/>
                  </a:lnTo>
                  <a:lnTo>
                    <a:pt x="315" y="17139"/>
                  </a:lnTo>
                  <a:lnTo>
                    <a:pt x="839" y="18430"/>
                  </a:lnTo>
                  <a:lnTo>
                    <a:pt x="4718" y="18665"/>
                  </a:lnTo>
                  <a:lnTo>
                    <a:pt x="5557" y="18078"/>
                  </a:lnTo>
                  <a:lnTo>
                    <a:pt x="6711" y="17961"/>
                  </a:lnTo>
                  <a:lnTo>
                    <a:pt x="7864" y="18783"/>
                  </a:lnTo>
                  <a:lnTo>
                    <a:pt x="10066" y="21600"/>
                  </a:lnTo>
                  <a:lnTo>
                    <a:pt x="11953" y="19957"/>
                  </a:lnTo>
                  <a:lnTo>
                    <a:pt x="14889" y="20074"/>
                  </a:lnTo>
                  <a:lnTo>
                    <a:pt x="16148" y="18783"/>
                  </a:lnTo>
                  <a:lnTo>
                    <a:pt x="17511" y="16670"/>
                  </a:lnTo>
                  <a:lnTo>
                    <a:pt x="19293" y="15848"/>
                  </a:lnTo>
                  <a:lnTo>
                    <a:pt x="20237" y="15378"/>
                  </a:lnTo>
                  <a:lnTo>
                    <a:pt x="21600" y="15965"/>
                  </a:lnTo>
                  <a:lnTo>
                    <a:pt x="21495" y="14909"/>
                  </a:lnTo>
                  <a:lnTo>
                    <a:pt x="20761" y="13735"/>
                  </a:lnTo>
                  <a:lnTo>
                    <a:pt x="21390" y="11739"/>
                  </a:lnTo>
                  <a:lnTo>
                    <a:pt x="19713" y="11152"/>
                  </a:lnTo>
                  <a:lnTo>
                    <a:pt x="18559" y="8922"/>
                  </a:lnTo>
                  <a:lnTo>
                    <a:pt x="16986" y="7748"/>
                  </a:lnTo>
                  <a:lnTo>
                    <a:pt x="15728" y="4109"/>
                  </a:lnTo>
                  <a:lnTo>
                    <a:pt x="14470" y="2465"/>
                  </a:lnTo>
                  <a:lnTo>
                    <a:pt x="139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4" name="Shape 1320">
              <a:extLst>
                <a:ext uri="{FF2B5EF4-FFF2-40B4-BE49-F238E27FC236}">
                  <a16:creationId xmlns:a16="http://schemas.microsoft.com/office/drawing/2014/main" xmlns="" id="{40E8D0F5-8B8C-40C2-9F91-5AD6A9DBB850}"/>
                </a:ext>
              </a:extLst>
            </p:cNvPr>
            <p:cNvSpPr/>
            <p:nvPr/>
          </p:nvSpPr>
          <p:spPr>
            <a:xfrm rot="21420000">
              <a:off x="6725099" y="3335390"/>
              <a:ext cx="730766" cy="57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86"/>
                  </a:moveTo>
                  <a:lnTo>
                    <a:pt x="2750" y="20559"/>
                  </a:lnTo>
                  <a:lnTo>
                    <a:pt x="3153" y="20906"/>
                  </a:lnTo>
                  <a:lnTo>
                    <a:pt x="3488" y="20819"/>
                  </a:lnTo>
                  <a:lnTo>
                    <a:pt x="4360" y="21600"/>
                  </a:lnTo>
                  <a:lnTo>
                    <a:pt x="5434" y="20646"/>
                  </a:lnTo>
                  <a:lnTo>
                    <a:pt x="5434" y="20646"/>
                  </a:lnTo>
                  <a:lnTo>
                    <a:pt x="7580" y="21426"/>
                  </a:lnTo>
                  <a:lnTo>
                    <a:pt x="8184" y="20039"/>
                  </a:lnTo>
                  <a:lnTo>
                    <a:pt x="9861" y="20039"/>
                  </a:lnTo>
                  <a:lnTo>
                    <a:pt x="10867" y="19084"/>
                  </a:lnTo>
                  <a:lnTo>
                    <a:pt x="11672" y="18998"/>
                  </a:lnTo>
                  <a:lnTo>
                    <a:pt x="13081" y="19692"/>
                  </a:lnTo>
                  <a:lnTo>
                    <a:pt x="14020" y="20472"/>
                  </a:lnTo>
                  <a:lnTo>
                    <a:pt x="15496" y="19258"/>
                  </a:lnTo>
                  <a:lnTo>
                    <a:pt x="16636" y="19431"/>
                  </a:lnTo>
                  <a:lnTo>
                    <a:pt x="17039" y="16916"/>
                  </a:lnTo>
                  <a:lnTo>
                    <a:pt x="16971" y="16222"/>
                  </a:lnTo>
                  <a:lnTo>
                    <a:pt x="19386" y="14400"/>
                  </a:lnTo>
                  <a:lnTo>
                    <a:pt x="19789" y="13879"/>
                  </a:lnTo>
                  <a:lnTo>
                    <a:pt x="21466" y="13186"/>
                  </a:lnTo>
                  <a:lnTo>
                    <a:pt x="21466" y="11537"/>
                  </a:lnTo>
                  <a:lnTo>
                    <a:pt x="20661" y="11190"/>
                  </a:lnTo>
                  <a:lnTo>
                    <a:pt x="20258" y="10323"/>
                  </a:lnTo>
                  <a:lnTo>
                    <a:pt x="20460" y="9282"/>
                  </a:lnTo>
                  <a:lnTo>
                    <a:pt x="21466" y="8935"/>
                  </a:lnTo>
                  <a:lnTo>
                    <a:pt x="21600" y="8154"/>
                  </a:lnTo>
                  <a:lnTo>
                    <a:pt x="21265" y="7807"/>
                  </a:lnTo>
                  <a:lnTo>
                    <a:pt x="21265" y="6680"/>
                  </a:lnTo>
                  <a:lnTo>
                    <a:pt x="18313" y="7807"/>
                  </a:lnTo>
                  <a:lnTo>
                    <a:pt x="17776" y="7807"/>
                  </a:lnTo>
                  <a:lnTo>
                    <a:pt x="16703" y="6593"/>
                  </a:lnTo>
                  <a:lnTo>
                    <a:pt x="15831" y="6853"/>
                  </a:lnTo>
                  <a:lnTo>
                    <a:pt x="15227" y="7374"/>
                  </a:lnTo>
                  <a:lnTo>
                    <a:pt x="14355" y="7113"/>
                  </a:lnTo>
                  <a:lnTo>
                    <a:pt x="13349" y="6940"/>
                  </a:lnTo>
                  <a:lnTo>
                    <a:pt x="11672" y="6766"/>
                  </a:lnTo>
                  <a:lnTo>
                    <a:pt x="11068" y="5639"/>
                  </a:lnTo>
                  <a:lnTo>
                    <a:pt x="10465" y="4598"/>
                  </a:lnTo>
                  <a:lnTo>
                    <a:pt x="9660" y="4598"/>
                  </a:lnTo>
                  <a:lnTo>
                    <a:pt x="8788" y="5205"/>
                  </a:lnTo>
                  <a:lnTo>
                    <a:pt x="7983" y="4945"/>
                  </a:lnTo>
                  <a:lnTo>
                    <a:pt x="7312" y="3557"/>
                  </a:lnTo>
                  <a:lnTo>
                    <a:pt x="6574" y="2776"/>
                  </a:lnTo>
                  <a:lnTo>
                    <a:pt x="6238" y="2689"/>
                  </a:lnTo>
                  <a:lnTo>
                    <a:pt x="5098" y="781"/>
                  </a:lnTo>
                  <a:lnTo>
                    <a:pt x="4494" y="0"/>
                  </a:lnTo>
                  <a:lnTo>
                    <a:pt x="3019" y="87"/>
                  </a:lnTo>
                  <a:lnTo>
                    <a:pt x="2348" y="1561"/>
                  </a:lnTo>
                  <a:lnTo>
                    <a:pt x="2415" y="2516"/>
                  </a:lnTo>
                  <a:lnTo>
                    <a:pt x="2952" y="3296"/>
                  </a:lnTo>
                  <a:lnTo>
                    <a:pt x="3287" y="3730"/>
                  </a:lnTo>
                  <a:lnTo>
                    <a:pt x="4092" y="3990"/>
                  </a:lnTo>
                  <a:lnTo>
                    <a:pt x="4561" y="4424"/>
                  </a:lnTo>
                  <a:lnTo>
                    <a:pt x="4494" y="5031"/>
                  </a:lnTo>
                  <a:lnTo>
                    <a:pt x="2952" y="7287"/>
                  </a:lnTo>
                  <a:lnTo>
                    <a:pt x="3019" y="8935"/>
                  </a:lnTo>
                  <a:lnTo>
                    <a:pt x="3958" y="10930"/>
                  </a:lnTo>
                  <a:lnTo>
                    <a:pt x="4696" y="12318"/>
                  </a:lnTo>
                  <a:lnTo>
                    <a:pt x="3757" y="13879"/>
                  </a:lnTo>
                  <a:lnTo>
                    <a:pt x="2281" y="13099"/>
                  </a:lnTo>
                  <a:lnTo>
                    <a:pt x="1409" y="14747"/>
                  </a:lnTo>
                  <a:lnTo>
                    <a:pt x="537" y="15354"/>
                  </a:lnTo>
                  <a:lnTo>
                    <a:pt x="134" y="16655"/>
                  </a:lnTo>
                  <a:lnTo>
                    <a:pt x="0" y="203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5" name="Shape 1325">
              <a:extLst>
                <a:ext uri="{FF2B5EF4-FFF2-40B4-BE49-F238E27FC236}">
                  <a16:creationId xmlns:a16="http://schemas.microsoft.com/office/drawing/2014/main" xmlns="" id="{9EA4D8DB-C92A-4E79-84B4-E998B83D046E}"/>
                </a:ext>
              </a:extLst>
            </p:cNvPr>
            <p:cNvSpPr/>
            <p:nvPr/>
          </p:nvSpPr>
          <p:spPr>
            <a:xfrm rot="21420000">
              <a:off x="7090719" y="3330708"/>
              <a:ext cx="701718" cy="10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7" y="7799"/>
                  </a:moveTo>
                  <a:lnTo>
                    <a:pt x="9892" y="9264"/>
                  </a:lnTo>
                  <a:lnTo>
                    <a:pt x="9622" y="10115"/>
                  </a:lnTo>
                  <a:lnTo>
                    <a:pt x="9421" y="11107"/>
                  </a:lnTo>
                  <a:lnTo>
                    <a:pt x="6998" y="12572"/>
                  </a:lnTo>
                  <a:lnTo>
                    <a:pt x="6729" y="13707"/>
                  </a:lnTo>
                  <a:lnTo>
                    <a:pt x="3836" y="14132"/>
                  </a:lnTo>
                  <a:lnTo>
                    <a:pt x="3297" y="14652"/>
                  </a:lnTo>
                  <a:lnTo>
                    <a:pt x="875" y="14038"/>
                  </a:lnTo>
                  <a:lnTo>
                    <a:pt x="471" y="14038"/>
                  </a:lnTo>
                  <a:lnTo>
                    <a:pt x="202" y="14605"/>
                  </a:lnTo>
                  <a:lnTo>
                    <a:pt x="0" y="14936"/>
                  </a:lnTo>
                  <a:lnTo>
                    <a:pt x="740" y="15503"/>
                  </a:lnTo>
                  <a:lnTo>
                    <a:pt x="1279" y="15456"/>
                  </a:lnTo>
                  <a:lnTo>
                    <a:pt x="1480" y="16259"/>
                  </a:lnTo>
                  <a:lnTo>
                    <a:pt x="1884" y="16684"/>
                  </a:lnTo>
                  <a:lnTo>
                    <a:pt x="2624" y="16495"/>
                  </a:lnTo>
                  <a:lnTo>
                    <a:pt x="3095" y="16259"/>
                  </a:lnTo>
                  <a:lnTo>
                    <a:pt x="3768" y="16259"/>
                  </a:lnTo>
                  <a:lnTo>
                    <a:pt x="4037" y="18102"/>
                  </a:lnTo>
                  <a:lnTo>
                    <a:pt x="4845" y="18528"/>
                  </a:lnTo>
                  <a:lnTo>
                    <a:pt x="5114" y="19189"/>
                  </a:lnTo>
                  <a:lnTo>
                    <a:pt x="6258" y="19709"/>
                  </a:lnTo>
                  <a:lnTo>
                    <a:pt x="7200" y="20560"/>
                  </a:lnTo>
                  <a:lnTo>
                    <a:pt x="7940" y="20938"/>
                  </a:lnTo>
                  <a:lnTo>
                    <a:pt x="8680" y="21458"/>
                  </a:lnTo>
                  <a:lnTo>
                    <a:pt x="9017" y="21600"/>
                  </a:lnTo>
                  <a:lnTo>
                    <a:pt x="9824" y="21364"/>
                  </a:lnTo>
                  <a:lnTo>
                    <a:pt x="10093" y="20844"/>
                  </a:lnTo>
                  <a:lnTo>
                    <a:pt x="11103" y="20513"/>
                  </a:lnTo>
                  <a:lnTo>
                    <a:pt x="11708" y="20513"/>
                  </a:lnTo>
                  <a:lnTo>
                    <a:pt x="12381" y="20749"/>
                  </a:lnTo>
                  <a:lnTo>
                    <a:pt x="13054" y="21316"/>
                  </a:lnTo>
                  <a:lnTo>
                    <a:pt x="13054" y="21316"/>
                  </a:lnTo>
                  <a:lnTo>
                    <a:pt x="14467" y="20513"/>
                  </a:lnTo>
                  <a:lnTo>
                    <a:pt x="15477" y="20513"/>
                  </a:lnTo>
                  <a:lnTo>
                    <a:pt x="16553" y="20088"/>
                  </a:lnTo>
                  <a:lnTo>
                    <a:pt x="16486" y="19142"/>
                  </a:lnTo>
                  <a:lnTo>
                    <a:pt x="16351" y="18811"/>
                  </a:lnTo>
                  <a:lnTo>
                    <a:pt x="16486" y="17913"/>
                  </a:lnTo>
                  <a:lnTo>
                    <a:pt x="16419" y="16732"/>
                  </a:lnTo>
                  <a:lnTo>
                    <a:pt x="16217" y="16117"/>
                  </a:lnTo>
                  <a:lnTo>
                    <a:pt x="15342" y="15456"/>
                  </a:lnTo>
                  <a:lnTo>
                    <a:pt x="14871" y="15125"/>
                  </a:lnTo>
                  <a:lnTo>
                    <a:pt x="15006" y="14747"/>
                  </a:lnTo>
                  <a:lnTo>
                    <a:pt x="14871" y="14416"/>
                  </a:lnTo>
                  <a:lnTo>
                    <a:pt x="14669" y="13896"/>
                  </a:lnTo>
                  <a:lnTo>
                    <a:pt x="15006" y="13376"/>
                  </a:lnTo>
                  <a:lnTo>
                    <a:pt x="15342" y="13092"/>
                  </a:lnTo>
                  <a:lnTo>
                    <a:pt x="14938" y="12714"/>
                  </a:lnTo>
                  <a:lnTo>
                    <a:pt x="14669" y="12242"/>
                  </a:lnTo>
                  <a:lnTo>
                    <a:pt x="14198" y="12147"/>
                  </a:lnTo>
                  <a:lnTo>
                    <a:pt x="13794" y="12005"/>
                  </a:lnTo>
                  <a:lnTo>
                    <a:pt x="13593" y="12053"/>
                  </a:lnTo>
                  <a:lnTo>
                    <a:pt x="13121" y="11060"/>
                  </a:lnTo>
                  <a:lnTo>
                    <a:pt x="12718" y="10729"/>
                  </a:lnTo>
                  <a:lnTo>
                    <a:pt x="12583" y="9784"/>
                  </a:lnTo>
                  <a:lnTo>
                    <a:pt x="13121" y="9406"/>
                  </a:lnTo>
                  <a:lnTo>
                    <a:pt x="13458" y="8697"/>
                  </a:lnTo>
                  <a:lnTo>
                    <a:pt x="14938" y="8508"/>
                  </a:lnTo>
                  <a:lnTo>
                    <a:pt x="15746" y="8460"/>
                  </a:lnTo>
                  <a:lnTo>
                    <a:pt x="15813" y="7846"/>
                  </a:lnTo>
                  <a:lnTo>
                    <a:pt x="15275" y="7232"/>
                  </a:lnTo>
                  <a:lnTo>
                    <a:pt x="14736" y="7232"/>
                  </a:lnTo>
                  <a:lnTo>
                    <a:pt x="14064" y="6664"/>
                  </a:lnTo>
                  <a:lnTo>
                    <a:pt x="13054" y="6428"/>
                  </a:lnTo>
                  <a:lnTo>
                    <a:pt x="12247" y="6333"/>
                  </a:lnTo>
                  <a:lnTo>
                    <a:pt x="12583" y="5530"/>
                  </a:lnTo>
                  <a:lnTo>
                    <a:pt x="12516" y="4963"/>
                  </a:lnTo>
                  <a:lnTo>
                    <a:pt x="12920" y="4018"/>
                  </a:lnTo>
                  <a:lnTo>
                    <a:pt x="14131" y="3970"/>
                  </a:lnTo>
                  <a:lnTo>
                    <a:pt x="15006" y="4301"/>
                  </a:lnTo>
                  <a:lnTo>
                    <a:pt x="16351" y="4632"/>
                  </a:lnTo>
                  <a:lnTo>
                    <a:pt x="17092" y="5010"/>
                  </a:lnTo>
                  <a:lnTo>
                    <a:pt x="17361" y="5388"/>
                  </a:lnTo>
                  <a:lnTo>
                    <a:pt x="17697" y="5577"/>
                  </a:lnTo>
                  <a:lnTo>
                    <a:pt x="18370" y="5388"/>
                  </a:lnTo>
                  <a:lnTo>
                    <a:pt x="18976" y="5152"/>
                  </a:lnTo>
                  <a:lnTo>
                    <a:pt x="19312" y="4585"/>
                  </a:lnTo>
                  <a:lnTo>
                    <a:pt x="19716" y="4065"/>
                  </a:lnTo>
                  <a:lnTo>
                    <a:pt x="20254" y="3309"/>
                  </a:lnTo>
                  <a:lnTo>
                    <a:pt x="20321" y="2978"/>
                  </a:lnTo>
                  <a:lnTo>
                    <a:pt x="21196" y="2789"/>
                  </a:lnTo>
                  <a:lnTo>
                    <a:pt x="21600" y="2363"/>
                  </a:lnTo>
                  <a:lnTo>
                    <a:pt x="21465" y="2032"/>
                  </a:lnTo>
                  <a:lnTo>
                    <a:pt x="20591" y="1985"/>
                  </a:lnTo>
                  <a:lnTo>
                    <a:pt x="19918" y="2127"/>
                  </a:lnTo>
                  <a:lnTo>
                    <a:pt x="19649" y="2505"/>
                  </a:lnTo>
                  <a:lnTo>
                    <a:pt x="18707" y="2411"/>
                  </a:lnTo>
                  <a:lnTo>
                    <a:pt x="17899" y="2269"/>
                  </a:lnTo>
                  <a:lnTo>
                    <a:pt x="17024" y="2032"/>
                  </a:lnTo>
                  <a:lnTo>
                    <a:pt x="16419" y="1654"/>
                  </a:lnTo>
                  <a:lnTo>
                    <a:pt x="16082" y="993"/>
                  </a:lnTo>
                  <a:lnTo>
                    <a:pt x="15813" y="331"/>
                  </a:lnTo>
                  <a:lnTo>
                    <a:pt x="15544" y="0"/>
                  </a:lnTo>
                  <a:lnTo>
                    <a:pt x="15140" y="189"/>
                  </a:lnTo>
                  <a:lnTo>
                    <a:pt x="13593" y="1654"/>
                  </a:lnTo>
                  <a:lnTo>
                    <a:pt x="12247" y="1607"/>
                  </a:lnTo>
                  <a:lnTo>
                    <a:pt x="11708" y="1418"/>
                  </a:lnTo>
                  <a:lnTo>
                    <a:pt x="11439" y="1229"/>
                  </a:lnTo>
                  <a:lnTo>
                    <a:pt x="11641" y="2127"/>
                  </a:lnTo>
                  <a:lnTo>
                    <a:pt x="11910" y="2600"/>
                  </a:lnTo>
                  <a:lnTo>
                    <a:pt x="11910" y="3167"/>
                  </a:lnTo>
                  <a:lnTo>
                    <a:pt x="11641" y="3592"/>
                  </a:lnTo>
                  <a:lnTo>
                    <a:pt x="10834" y="3828"/>
                  </a:lnTo>
                  <a:lnTo>
                    <a:pt x="10968" y="4396"/>
                  </a:lnTo>
                  <a:lnTo>
                    <a:pt x="10901" y="4726"/>
                  </a:lnTo>
                  <a:lnTo>
                    <a:pt x="10632" y="5057"/>
                  </a:lnTo>
                  <a:lnTo>
                    <a:pt x="9892" y="5246"/>
                  </a:lnTo>
                  <a:lnTo>
                    <a:pt x="9824" y="5814"/>
                  </a:lnTo>
                  <a:lnTo>
                    <a:pt x="9824" y="5814"/>
                  </a:lnTo>
                  <a:lnTo>
                    <a:pt x="10901" y="6239"/>
                  </a:lnTo>
                  <a:lnTo>
                    <a:pt x="10901" y="7137"/>
                  </a:lnTo>
                  <a:lnTo>
                    <a:pt x="9017" y="77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6" name="Shape 1329">
              <a:extLst>
                <a:ext uri="{FF2B5EF4-FFF2-40B4-BE49-F238E27FC236}">
                  <a16:creationId xmlns:a16="http://schemas.microsoft.com/office/drawing/2014/main" xmlns="" id="{ED01A6FD-3068-4FEB-87A2-DDEC00912694}"/>
                </a:ext>
              </a:extLst>
            </p:cNvPr>
            <p:cNvSpPr/>
            <p:nvPr/>
          </p:nvSpPr>
          <p:spPr>
            <a:xfrm rot="21420000">
              <a:off x="4594651" y="2919291"/>
              <a:ext cx="1278169" cy="125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4" y="0"/>
                  </a:moveTo>
                  <a:lnTo>
                    <a:pt x="11565" y="439"/>
                  </a:lnTo>
                  <a:lnTo>
                    <a:pt x="10744" y="479"/>
                  </a:lnTo>
                  <a:lnTo>
                    <a:pt x="9961" y="1238"/>
                  </a:lnTo>
                  <a:lnTo>
                    <a:pt x="9923" y="1916"/>
                  </a:lnTo>
                  <a:lnTo>
                    <a:pt x="8804" y="3194"/>
                  </a:lnTo>
                  <a:lnTo>
                    <a:pt x="8133" y="3593"/>
                  </a:lnTo>
                  <a:lnTo>
                    <a:pt x="7610" y="4232"/>
                  </a:lnTo>
                  <a:lnTo>
                    <a:pt x="7237" y="4591"/>
                  </a:lnTo>
                  <a:lnTo>
                    <a:pt x="6640" y="5590"/>
                  </a:lnTo>
                  <a:lnTo>
                    <a:pt x="5932" y="5989"/>
                  </a:lnTo>
                  <a:lnTo>
                    <a:pt x="4589" y="6308"/>
                  </a:lnTo>
                  <a:lnTo>
                    <a:pt x="4141" y="6268"/>
                  </a:lnTo>
                  <a:lnTo>
                    <a:pt x="3768" y="6029"/>
                  </a:lnTo>
                  <a:lnTo>
                    <a:pt x="3544" y="5669"/>
                  </a:lnTo>
                  <a:lnTo>
                    <a:pt x="3432" y="5230"/>
                  </a:lnTo>
                  <a:lnTo>
                    <a:pt x="3208" y="5190"/>
                  </a:lnTo>
                  <a:lnTo>
                    <a:pt x="2947" y="5111"/>
                  </a:lnTo>
                  <a:lnTo>
                    <a:pt x="2723" y="5071"/>
                  </a:lnTo>
                  <a:lnTo>
                    <a:pt x="2015" y="5909"/>
                  </a:lnTo>
                  <a:lnTo>
                    <a:pt x="1530" y="6228"/>
                  </a:lnTo>
                  <a:lnTo>
                    <a:pt x="1268" y="6548"/>
                  </a:lnTo>
                  <a:lnTo>
                    <a:pt x="1045" y="7306"/>
                  </a:lnTo>
                  <a:lnTo>
                    <a:pt x="858" y="7506"/>
                  </a:lnTo>
                  <a:lnTo>
                    <a:pt x="149" y="7826"/>
                  </a:lnTo>
                  <a:lnTo>
                    <a:pt x="37" y="8065"/>
                  </a:lnTo>
                  <a:lnTo>
                    <a:pt x="75" y="8943"/>
                  </a:lnTo>
                  <a:lnTo>
                    <a:pt x="0" y="9143"/>
                  </a:lnTo>
                  <a:lnTo>
                    <a:pt x="1156" y="9862"/>
                  </a:lnTo>
                  <a:lnTo>
                    <a:pt x="1418" y="10540"/>
                  </a:lnTo>
                  <a:lnTo>
                    <a:pt x="1306" y="10980"/>
                  </a:lnTo>
                  <a:lnTo>
                    <a:pt x="1156" y="11698"/>
                  </a:lnTo>
                  <a:lnTo>
                    <a:pt x="1231" y="12177"/>
                  </a:lnTo>
                  <a:lnTo>
                    <a:pt x="1492" y="12377"/>
                  </a:lnTo>
                  <a:lnTo>
                    <a:pt x="1828" y="12337"/>
                  </a:lnTo>
                  <a:lnTo>
                    <a:pt x="1940" y="12776"/>
                  </a:lnTo>
                  <a:lnTo>
                    <a:pt x="1977" y="13136"/>
                  </a:lnTo>
                  <a:lnTo>
                    <a:pt x="2388" y="13615"/>
                  </a:lnTo>
                  <a:lnTo>
                    <a:pt x="2574" y="13814"/>
                  </a:lnTo>
                  <a:lnTo>
                    <a:pt x="2723" y="14254"/>
                  </a:lnTo>
                  <a:lnTo>
                    <a:pt x="2649" y="14733"/>
                  </a:lnTo>
                  <a:lnTo>
                    <a:pt x="2761" y="15052"/>
                  </a:lnTo>
                  <a:lnTo>
                    <a:pt x="3134" y="15372"/>
                  </a:lnTo>
                  <a:lnTo>
                    <a:pt x="3544" y="15372"/>
                  </a:lnTo>
                  <a:lnTo>
                    <a:pt x="4701" y="15451"/>
                  </a:lnTo>
                  <a:lnTo>
                    <a:pt x="6193" y="15970"/>
                  </a:lnTo>
                  <a:lnTo>
                    <a:pt x="6491" y="16569"/>
                  </a:lnTo>
                  <a:lnTo>
                    <a:pt x="6827" y="16649"/>
                  </a:lnTo>
                  <a:lnTo>
                    <a:pt x="7275" y="16689"/>
                  </a:lnTo>
                  <a:lnTo>
                    <a:pt x="7946" y="17208"/>
                  </a:lnTo>
                  <a:lnTo>
                    <a:pt x="8170" y="17927"/>
                  </a:lnTo>
                  <a:lnTo>
                    <a:pt x="8543" y="18566"/>
                  </a:lnTo>
                  <a:lnTo>
                    <a:pt x="8991" y="18805"/>
                  </a:lnTo>
                  <a:lnTo>
                    <a:pt x="9177" y="18965"/>
                  </a:lnTo>
                  <a:lnTo>
                    <a:pt x="9364" y="19803"/>
                  </a:lnTo>
                  <a:lnTo>
                    <a:pt x="9923" y="20961"/>
                  </a:lnTo>
                  <a:lnTo>
                    <a:pt x="10856" y="21440"/>
                  </a:lnTo>
                  <a:lnTo>
                    <a:pt x="11416" y="21600"/>
                  </a:lnTo>
                  <a:lnTo>
                    <a:pt x="12087" y="21281"/>
                  </a:lnTo>
                  <a:lnTo>
                    <a:pt x="12087" y="20722"/>
                  </a:lnTo>
                  <a:lnTo>
                    <a:pt x="12460" y="20282"/>
                  </a:lnTo>
                  <a:cubicBezTo>
                    <a:pt x="12460" y="20296"/>
                    <a:pt x="12460" y="20309"/>
                    <a:pt x="12460" y="20322"/>
                  </a:cubicBezTo>
                  <a:lnTo>
                    <a:pt x="12684" y="20083"/>
                  </a:lnTo>
                  <a:lnTo>
                    <a:pt x="12908" y="19244"/>
                  </a:lnTo>
                  <a:lnTo>
                    <a:pt x="13057" y="18206"/>
                  </a:lnTo>
                  <a:lnTo>
                    <a:pt x="12497" y="17767"/>
                  </a:lnTo>
                  <a:lnTo>
                    <a:pt x="12385" y="17408"/>
                  </a:lnTo>
                  <a:lnTo>
                    <a:pt x="12385" y="17128"/>
                  </a:lnTo>
                  <a:lnTo>
                    <a:pt x="13244" y="15970"/>
                  </a:lnTo>
                  <a:lnTo>
                    <a:pt x="13244" y="15970"/>
                  </a:lnTo>
                  <a:lnTo>
                    <a:pt x="13915" y="16210"/>
                  </a:lnTo>
                  <a:lnTo>
                    <a:pt x="14213" y="16450"/>
                  </a:lnTo>
                  <a:lnTo>
                    <a:pt x="14698" y="16609"/>
                  </a:lnTo>
                  <a:lnTo>
                    <a:pt x="15109" y="16529"/>
                  </a:lnTo>
                  <a:lnTo>
                    <a:pt x="15445" y="16529"/>
                  </a:lnTo>
                  <a:lnTo>
                    <a:pt x="15594" y="16689"/>
                  </a:lnTo>
                  <a:lnTo>
                    <a:pt x="15333" y="16969"/>
                  </a:lnTo>
                  <a:lnTo>
                    <a:pt x="15183" y="17288"/>
                  </a:lnTo>
                  <a:lnTo>
                    <a:pt x="14960" y="17687"/>
                  </a:lnTo>
                  <a:lnTo>
                    <a:pt x="14885" y="18166"/>
                  </a:lnTo>
                  <a:lnTo>
                    <a:pt x="15072" y="18566"/>
                  </a:lnTo>
                  <a:lnTo>
                    <a:pt x="15407" y="18965"/>
                  </a:lnTo>
                  <a:lnTo>
                    <a:pt x="15706" y="19005"/>
                  </a:lnTo>
                  <a:lnTo>
                    <a:pt x="16116" y="18885"/>
                  </a:lnTo>
                  <a:lnTo>
                    <a:pt x="16153" y="18406"/>
                  </a:lnTo>
                  <a:lnTo>
                    <a:pt x="16564" y="18206"/>
                  </a:lnTo>
                  <a:lnTo>
                    <a:pt x="16862" y="18406"/>
                  </a:lnTo>
                  <a:lnTo>
                    <a:pt x="17235" y="18566"/>
                  </a:lnTo>
                  <a:lnTo>
                    <a:pt x="17608" y="18805"/>
                  </a:lnTo>
                  <a:lnTo>
                    <a:pt x="17907" y="18845"/>
                  </a:lnTo>
                  <a:lnTo>
                    <a:pt x="18131" y="18645"/>
                  </a:lnTo>
                  <a:lnTo>
                    <a:pt x="18168" y="18206"/>
                  </a:lnTo>
                  <a:lnTo>
                    <a:pt x="18280" y="17647"/>
                  </a:lnTo>
                  <a:lnTo>
                    <a:pt x="18765" y="17048"/>
                  </a:lnTo>
                  <a:cubicBezTo>
                    <a:pt x="18752" y="16702"/>
                    <a:pt x="18740" y="16356"/>
                    <a:pt x="18727" y="16010"/>
                  </a:cubicBezTo>
                  <a:lnTo>
                    <a:pt x="18951" y="15851"/>
                  </a:lnTo>
                  <a:lnTo>
                    <a:pt x="19362" y="15851"/>
                  </a:lnTo>
                  <a:lnTo>
                    <a:pt x="19362" y="15611"/>
                  </a:lnTo>
                  <a:lnTo>
                    <a:pt x="18989" y="15292"/>
                  </a:lnTo>
                  <a:lnTo>
                    <a:pt x="18727" y="14773"/>
                  </a:lnTo>
                  <a:lnTo>
                    <a:pt x="18131" y="14613"/>
                  </a:lnTo>
                  <a:lnTo>
                    <a:pt x="17534" y="14413"/>
                  </a:lnTo>
                  <a:lnTo>
                    <a:pt x="17534" y="13934"/>
                  </a:lnTo>
                  <a:lnTo>
                    <a:pt x="17795" y="13535"/>
                  </a:lnTo>
                  <a:lnTo>
                    <a:pt x="18765" y="12736"/>
                  </a:lnTo>
                  <a:lnTo>
                    <a:pt x="19548" y="12776"/>
                  </a:lnTo>
                  <a:lnTo>
                    <a:pt x="20033" y="12776"/>
                  </a:lnTo>
                  <a:lnTo>
                    <a:pt x="19921" y="12337"/>
                  </a:lnTo>
                  <a:lnTo>
                    <a:pt x="21600" y="11379"/>
                  </a:lnTo>
                  <a:lnTo>
                    <a:pt x="20854" y="9263"/>
                  </a:lnTo>
                  <a:lnTo>
                    <a:pt x="20033" y="8624"/>
                  </a:lnTo>
                  <a:lnTo>
                    <a:pt x="19623" y="7227"/>
                  </a:lnTo>
                  <a:lnTo>
                    <a:pt x="18504" y="7227"/>
                  </a:lnTo>
                  <a:lnTo>
                    <a:pt x="18280" y="6628"/>
                  </a:lnTo>
                  <a:lnTo>
                    <a:pt x="17347" y="7067"/>
                  </a:lnTo>
                  <a:lnTo>
                    <a:pt x="16526" y="6947"/>
                  </a:lnTo>
                  <a:lnTo>
                    <a:pt x="16116" y="6228"/>
                  </a:lnTo>
                  <a:lnTo>
                    <a:pt x="16041" y="4831"/>
                  </a:lnTo>
                  <a:lnTo>
                    <a:pt x="15855" y="4512"/>
                  </a:lnTo>
                  <a:lnTo>
                    <a:pt x="15855" y="3553"/>
                  </a:lnTo>
                  <a:lnTo>
                    <a:pt x="15034" y="3194"/>
                  </a:lnTo>
                  <a:lnTo>
                    <a:pt x="14325" y="1877"/>
                  </a:lnTo>
                  <a:lnTo>
                    <a:pt x="13393" y="1278"/>
                  </a:lnTo>
                  <a:lnTo>
                    <a:pt x="13691" y="279"/>
                  </a:lnTo>
                  <a:lnTo>
                    <a:pt x="122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7" name="Shape 1332">
              <a:extLst>
                <a:ext uri="{FF2B5EF4-FFF2-40B4-BE49-F238E27FC236}">
                  <a16:creationId xmlns:a16="http://schemas.microsoft.com/office/drawing/2014/main" xmlns="" id="{7271E9AE-1534-421E-A232-8D18D28AA134}"/>
                </a:ext>
              </a:extLst>
            </p:cNvPr>
            <p:cNvSpPr/>
            <p:nvPr/>
          </p:nvSpPr>
          <p:spPr>
            <a:xfrm rot="21420000">
              <a:off x="5176834" y="4963757"/>
              <a:ext cx="719224" cy="1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97"/>
                  </a:moveTo>
                  <a:lnTo>
                    <a:pt x="591" y="11203"/>
                  </a:lnTo>
                  <a:lnTo>
                    <a:pt x="788" y="12573"/>
                  </a:lnTo>
                  <a:lnTo>
                    <a:pt x="2101" y="13782"/>
                  </a:lnTo>
                  <a:lnTo>
                    <a:pt x="2823" y="15555"/>
                  </a:lnTo>
                  <a:lnTo>
                    <a:pt x="3217" y="16039"/>
                  </a:lnTo>
                  <a:lnTo>
                    <a:pt x="3611" y="16845"/>
                  </a:lnTo>
                  <a:lnTo>
                    <a:pt x="4136" y="17328"/>
                  </a:lnTo>
                  <a:lnTo>
                    <a:pt x="4399" y="17651"/>
                  </a:lnTo>
                  <a:lnTo>
                    <a:pt x="5449" y="18094"/>
                  </a:lnTo>
                  <a:lnTo>
                    <a:pt x="6762" y="18457"/>
                  </a:lnTo>
                  <a:lnTo>
                    <a:pt x="7288" y="19142"/>
                  </a:lnTo>
                  <a:lnTo>
                    <a:pt x="8141" y="19706"/>
                  </a:lnTo>
                  <a:lnTo>
                    <a:pt x="10636" y="20310"/>
                  </a:lnTo>
                  <a:lnTo>
                    <a:pt x="11161" y="21600"/>
                  </a:lnTo>
                  <a:lnTo>
                    <a:pt x="11489" y="20512"/>
                  </a:lnTo>
                  <a:lnTo>
                    <a:pt x="12934" y="19988"/>
                  </a:lnTo>
                  <a:lnTo>
                    <a:pt x="15297" y="20351"/>
                  </a:lnTo>
                  <a:lnTo>
                    <a:pt x="16348" y="19061"/>
                  </a:lnTo>
                  <a:lnTo>
                    <a:pt x="16676" y="18376"/>
                  </a:lnTo>
                  <a:lnTo>
                    <a:pt x="16151" y="17530"/>
                  </a:lnTo>
                  <a:lnTo>
                    <a:pt x="16742" y="17288"/>
                  </a:lnTo>
                  <a:lnTo>
                    <a:pt x="17792" y="17207"/>
                  </a:lnTo>
                  <a:lnTo>
                    <a:pt x="18908" y="16885"/>
                  </a:lnTo>
                  <a:lnTo>
                    <a:pt x="19762" y="16966"/>
                  </a:lnTo>
                  <a:lnTo>
                    <a:pt x="20353" y="16402"/>
                  </a:lnTo>
                  <a:lnTo>
                    <a:pt x="21600" y="15797"/>
                  </a:lnTo>
                  <a:lnTo>
                    <a:pt x="21403" y="15354"/>
                  </a:lnTo>
                  <a:lnTo>
                    <a:pt x="20747" y="15031"/>
                  </a:lnTo>
                  <a:lnTo>
                    <a:pt x="20747" y="14628"/>
                  </a:lnTo>
                  <a:lnTo>
                    <a:pt x="20090" y="14427"/>
                  </a:lnTo>
                  <a:lnTo>
                    <a:pt x="19630" y="13581"/>
                  </a:lnTo>
                  <a:lnTo>
                    <a:pt x="18974" y="13782"/>
                  </a:lnTo>
                  <a:lnTo>
                    <a:pt x="18186" y="13782"/>
                  </a:lnTo>
                  <a:lnTo>
                    <a:pt x="17858" y="14346"/>
                  </a:lnTo>
                  <a:lnTo>
                    <a:pt x="17201" y="14346"/>
                  </a:lnTo>
                  <a:lnTo>
                    <a:pt x="15888" y="14024"/>
                  </a:lnTo>
                  <a:lnTo>
                    <a:pt x="15297" y="13822"/>
                  </a:lnTo>
                  <a:lnTo>
                    <a:pt x="15100" y="13258"/>
                  </a:lnTo>
                  <a:lnTo>
                    <a:pt x="15494" y="12775"/>
                  </a:lnTo>
                  <a:lnTo>
                    <a:pt x="14706" y="12412"/>
                  </a:lnTo>
                  <a:lnTo>
                    <a:pt x="14050" y="12049"/>
                  </a:lnTo>
                  <a:lnTo>
                    <a:pt x="13065" y="12049"/>
                  </a:lnTo>
                  <a:lnTo>
                    <a:pt x="12015" y="12049"/>
                  </a:lnTo>
                  <a:lnTo>
                    <a:pt x="12080" y="11324"/>
                  </a:lnTo>
                  <a:lnTo>
                    <a:pt x="11818" y="10881"/>
                  </a:lnTo>
                  <a:lnTo>
                    <a:pt x="11686" y="10276"/>
                  </a:lnTo>
                  <a:lnTo>
                    <a:pt x="11752" y="9793"/>
                  </a:lnTo>
                  <a:lnTo>
                    <a:pt x="12146" y="9591"/>
                  </a:lnTo>
                  <a:lnTo>
                    <a:pt x="12409" y="9067"/>
                  </a:lnTo>
                  <a:lnTo>
                    <a:pt x="12605" y="8785"/>
                  </a:lnTo>
                  <a:lnTo>
                    <a:pt x="13262" y="8906"/>
                  </a:lnTo>
                  <a:lnTo>
                    <a:pt x="13656" y="9752"/>
                  </a:lnTo>
                  <a:lnTo>
                    <a:pt x="13984" y="9833"/>
                  </a:lnTo>
                  <a:lnTo>
                    <a:pt x="14509" y="9873"/>
                  </a:lnTo>
                  <a:lnTo>
                    <a:pt x="15297" y="9873"/>
                  </a:lnTo>
                  <a:lnTo>
                    <a:pt x="15363" y="9269"/>
                  </a:lnTo>
                  <a:lnTo>
                    <a:pt x="15035" y="8503"/>
                  </a:lnTo>
                  <a:lnTo>
                    <a:pt x="15035" y="8060"/>
                  </a:lnTo>
                  <a:lnTo>
                    <a:pt x="16019" y="7697"/>
                  </a:lnTo>
                  <a:lnTo>
                    <a:pt x="16676" y="7375"/>
                  </a:lnTo>
                  <a:lnTo>
                    <a:pt x="17661" y="7012"/>
                  </a:lnTo>
                  <a:lnTo>
                    <a:pt x="17792" y="6690"/>
                  </a:lnTo>
                  <a:lnTo>
                    <a:pt x="17464" y="6287"/>
                  </a:lnTo>
                  <a:lnTo>
                    <a:pt x="16939" y="6246"/>
                  </a:lnTo>
                  <a:lnTo>
                    <a:pt x="16807" y="6206"/>
                  </a:lnTo>
                  <a:lnTo>
                    <a:pt x="16479" y="6045"/>
                  </a:lnTo>
                  <a:lnTo>
                    <a:pt x="16873" y="5843"/>
                  </a:lnTo>
                  <a:lnTo>
                    <a:pt x="17989" y="5360"/>
                  </a:lnTo>
                  <a:lnTo>
                    <a:pt x="18711" y="4473"/>
                  </a:lnTo>
                  <a:lnTo>
                    <a:pt x="18383" y="4110"/>
                  </a:lnTo>
                  <a:lnTo>
                    <a:pt x="17595" y="3707"/>
                  </a:lnTo>
                  <a:lnTo>
                    <a:pt x="17726" y="3063"/>
                  </a:lnTo>
                  <a:lnTo>
                    <a:pt x="18580" y="2901"/>
                  </a:lnTo>
                  <a:lnTo>
                    <a:pt x="19302" y="2418"/>
                  </a:lnTo>
                  <a:lnTo>
                    <a:pt x="19302" y="1894"/>
                  </a:lnTo>
                  <a:lnTo>
                    <a:pt x="18383" y="1813"/>
                  </a:lnTo>
                  <a:lnTo>
                    <a:pt x="17792" y="1733"/>
                  </a:lnTo>
                  <a:lnTo>
                    <a:pt x="17792" y="1733"/>
                  </a:lnTo>
                  <a:lnTo>
                    <a:pt x="18711" y="1169"/>
                  </a:lnTo>
                  <a:lnTo>
                    <a:pt x="18908" y="685"/>
                  </a:lnTo>
                  <a:lnTo>
                    <a:pt x="18711" y="363"/>
                  </a:lnTo>
                  <a:lnTo>
                    <a:pt x="19171" y="40"/>
                  </a:lnTo>
                  <a:lnTo>
                    <a:pt x="17333" y="0"/>
                  </a:lnTo>
                  <a:lnTo>
                    <a:pt x="15232" y="887"/>
                  </a:lnTo>
                  <a:lnTo>
                    <a:pt x="14838" y="1531"/>
                  </a:lnTo>
                  <a:lnTo>
                    <a:pt x="12277" y="2136"/>
                  </a:lnTo>
                  <a:lnTo>
                    <a:pt x="10964" y="2700"/>
                  </a:lnTo>
                  <a:lnTo>
                    <a:pt x="10373" y="3224"/>
                  </a:lnTo>
                  <a:lnTo>
                    <a:pt x="9651" y="2378"/>
                  </a:lnTo>
                  <a:lnTo>
                    <a:pt x="8732" y="2378"/>
                  </a:lnTo>
                  <a:lnTo>
                    <a:pt x="8404" y="2821"/>
                  </a:lnTo>
                  <a:lnTo>
                    <a:pt x="7747" y="3909"/>
                  </a:lnTo>
                  <a:lnTo>
                    <a:pt x="4267" y="3788"/>
                  </a:lnTo>
                  <a:lnTo>
                    <a:pt x="3874" y="4151"/>
                  </a:lnTo>
                  <a:lnTo>
                    <a:pt x="3808" y="4755"/>
                  </a:lnTo>
                  <a:lnTo>
                    <a:pt x="1838" y="5239"/>
                  </a:lnTo>
                  <a:lnTo>
                    <a:pt x="1510" y="5481"/>
                  </a:lnTo>
                  <a:lnTo>
                    <a:pt x="1838" y="6448"/>
                  </a:lnTo>
                  <a:lnTo>
                    <a:pt x="525" y="7173"/>
                  </a:lnTo>
                  <a:lnTo>
                    <a:pt x="722" y="8302"/>
                  </a:lnTo>
                  <a:lnTo>
                    <a:pt x="919" y="9390"/>
                  </a:lnTo>
                  <a:lnTo>
                    <a:pt x="0" y="103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8" name="Shape 1333">
              <a:extLst>
                <a:ext uri="{FF2B5EF4-FFF2-40B4-BE49-F238E27FC236}">
                  <a16:creationId xmlns:a16="http://schemas.microsoft.com/office/drawing/2014/main" xmlns="" id="{B1FC3BD0-5663-46F3-B8E2-E56B16609214}"/>
                </a:ext>
              </a:extLst>
            </p:cNvPr>
            <p:cNvSpPr/>
            <p:nvPr/>
          </p:nvSpPr>
          <p:spPr>
            <a:xfrm rot="21420000">
              <a:off x="4981842" y="4290601"/>
              <a:ext cx="1347998" cy="112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6" y="5272"/>
                  </a:moveTo>
                  <a:lnTo>
                    <a:pt x="281" y="6803"/>
                  </a:lnTo>
                  <a:lnTo>
                    <a:pt x="281" y="7101"/>
                  </a:lnTo>
                  <a:lnTo>
                    <a:pt x="0" y="8206"/>
                  </a:lnTo>
                  <a:lnTo>
                    <a:pt x="105" y="8887"/>
                  </a:lnTo>
                  <a:lnTo>
                    <a:pt x="140" y="9567"/>
                  </a:lnTo>
                  <a:lnTo>
                    <a:pt x="281" y="10417"/>
                  </a:lnTo>
                  <a:lnTo>
                    <a:pt x="351" y="12288"/>
                  </a:lnTo>
                  <a:lnTo>
                    <a:pt x="526" y="13351"/>
                  </a:lnTo>
                  <a:lnTo>
                    <a:pt x="596" y="13904"/>
                  </a:lnTo>
                  <a:lnTo>
                    <a:pt x="701" y="14839"/>
                  </a:lnTo>
                  <a:lnTo>
                    <a:pt x="561" y="16413"/>
                  </a:lnTo>
                  <a:lnTo>
                    <a:pt x="1157" y="18369"/>
                  </a:lnTo>
                  <a:lnTo>
                    <a:pt x="1052" y="19559"/>
                  </a:lnTo>
                  <a:lnTo>
                    <a:pt x="1297" y="20792"/>
                  </a:lnTo>
                  <a:lnTo>
                    <a:pt x="2455" y="21430"/>
                  </a:lnTo>
                  <a:lnTo>
                    <a:pt x="2981" y="21600"/>
                  </a:lnTo>
                  <a:lnTo>
                    <a:pt x="2770" y="20452"/>
                  </a:lnTo>
                  <a:cubicBezTo>
                    <a:pt x="3109" y="20268"/>
                    <a:pt x="3308" y="19828"/>
                    <a:pt x="3577" y="19517"/>
                  </a:cubicBezTo>
                  <a:lnTo>
                    <a:pt x="3506" y="18666"/>
                  </a:lnTo>
                  <a:lnTo>
                    <a:pt x="3401" y="18496"/>
                  </a:lnTo>
                  <a:lnTo>
                    <a:pt x="3717" y="18198"/>
                  </a:lnTo>
                  <a:lnTo>
                    <a:pt x="4629" y="17773"/>
                  </a:lnTo>
                  <a:lnTo>
                    <a:pt x="4594" y="17135"/>
                  </a:lnTo>
                  <a:lnTo>
                    <a:pt x="4804" y="16838"/>
                  </a:lnTo>
                  <a:lnTo>
                    <a:pt x="6662" y="16965"/>
                  </a:lnTo>
                  <a:lnTo>
                    <a:pt x="6838" y="16668"/>
                  </a:lnTo>
                  <a:lnTo>
                    <a:pt x="7013" y="15775"/>
                  </a:lnTo>
                  <a:lnTo>
                    <a:pt x="7188" y="15307"/>
                  </a:lnTo>
                  <a:lnTo>
                    <a:pt x="7749" y="15392"/>
                  </a:lnTo>
                  <a:lnTo>
                    <a:pt x="8030" y="16243"/>
                  </a:lnTo>
                  <a:lnTo>
                    <a:pt x="8345" y="15732"/>
                  </a:lnTo>
                  <a:lnTo>
                    <a:pt x="9152" y="15094"/>
                  </a:lnTo>
                  <a:lnTo>
                    <a:pt x="10449" y="14542"/>
                  </a:lnTo>
                  <a:lnTo>
                    <a:pt x="10555" y="13734"/>
                  </a:lnTo>
                  <a:lnTo>
                    <a:pt x="10940" y="13394"/>
                  </a:lnTo>
                  <a:lnTo>
                    <a:pt x="11571" y="12968"/>
                  </a:lnTo>
                  <a:lnTo>
                    <a:pt x="11782" y="12798"/>
                  </a:lnTo>
                  <a:lnTo>
                    <a:pt x="12693" y="12883"/>
                  </a:lnTo>
                  <a:lnTo>
                    <a:pt x="13009" y="12883"/>
                  </a:lnTo>
                  <a:lnTo>
                    <a:pt x="13149" y="12458"/>
                  </a:lnTo>
                  <a:lnTo>
                    <a:pt x="13149" y="12458"/>
                  </a:lnTo>
                  <a:lnTo>
                    <a:pt x="13570" y="10885"/>
                  </a:lnTo>
                  <a:lnTo>
                    <a:pt x="13395" y="9865"/>
                  </a:lnTo>
                  <a:lnTo>
                    <a:pt x="13675" y="9652"/>
                  </a:lnTo>
                  <a:lnTo>
                    <a:pt x="14342" y="9567"/>
                  </a:lnTo>
                  <a:lnTo>
                    <a:pt x="14938" y="7994"/>
                  </a:lnTo>
                  <a:lnTo>
                    <a:pt x="15288" y="7951"/>
                  </a:lnTo>
                  <a:lnTo>
                    <a:pt x="15814" y="8504"/>
                  </a:lnTo>
                  <a:lnTo>
                    <a:pt x="16375" y="9184"/>
                  </a:lnTo>
                  <a:lnTo>
                    <a:pt x="17252" y="9652"/>
                  </a:lnTo>
                  <a:lnTo>
                    <a:pt x="17953" y="9312"/>
                  </a:lnTo>
                  <a:lnTo>
                    <a:pt x="18339" y="8972"/>
                  </a:lnTo>
                  <a:lnTo>
                    <a:pt x="18830" y="9142"/>
                  </a:lnTo>
                  <a:lnTo>
                    <a:pt x="19075" y="9482"/>
                  </a:lnTo>
                  <a:lnTo>
                    <a:pt x="18760" y="10247"/>
                  </a:lnTo>
                  <a:lnTo>
                    <a:pt x="18935" y="10928"/>
                  </a:lnTo>
                  <a:lnTo>
                    <a:pt x="19145" y="11225"/>
                  </a:lnTo>
                  <a:lnTo>
                    <a:pt x="19461" y="11906"/>
                  </a:lnTo>
                  <a:lnTo>
                    <a:pt x="19847" y="12161"/>
                  </a:lnTo>
                  <a:lnTo>
                    <a:pt x="20197" y="12161"/>
                  </a:lnTo>
                  <a:lnTo>
                    <a:pt x="20268" y="11225"/>
                  </a:lnTo>
                  <a:lnTo>
                    <a:pt x="20548" y="10332"/>
                  </a:lnTo>
                  <a:lnTo>
                    <a:pt x="21004" y="10205"/>
                  </a:lnTo>
                  <a:lnTo>
                    <a:pt x="21600" y="9865"/>
                  </a:lnTo>
                  <a:lnTo>
                    <a:pt x="21249" y="9099"/>
                  </a:lnTo>
                  <a:lnTo>
                    <a:pt x="20829" y="8291"/>
                  </a:lnTo>
                  <a:lnTo>
                    <a:pt x="20443" y="7824"/>
                  </a:lnTo>
                  <a:lnTo>
                    <a:pt x="20688" y="7143"/>
                  </a:lnTo>
                  <a:lnTo>
                    <a:pt x="20688" y="6846"/>
                  </a:lnTo>
                  <a:lnTo>
                    <a:pt x="21074" y="6038"/>
                  </a:lnTo>
                  <a:lnTo>
                    <a:pt x="20899" y="4720"/>
                  </a:lnTo>
                  <a:lnTo>
                    <a:pt x="21179" y="3614"/>
                  </a:lnTo>
                  <a:lnTo>
                    <a:pt x="21144" y="3104"/>
                  </a:lnTo>
                  <a:lnTo>
                    <a:pt x="20688" y="2934"/>
                  </a:lnTo>
                  <a:lnTo>
                    <a:pt x="20092" y="2764"/>
                  </a:lnTo>
                  <a:lnTo>
                    <a:pt x="19040" y="2764"/>
                  </a:lnTo>
                  <a:lnTo>
                    <a:pt x="18164" y="2169"/>
                  </a:lnTo>
                  <a:lnTo>
                    <a:pt x="17778" y="2041"/>
                  </a:lnTo>
                  <a:lnTo>
                    <a:pt x="17497" y="2254"/>
                  </a:lnTo>
                  <a:lnTo>
                    <a:pt x="16691" y="3359"/>
                  </a:lnTo>
                  <a:lnTo>
                    <a:pt x="16445" y="3359"/>
                  </a:lnTo>
                  <a:lnTo>
                    <a:pt x="15884" y="2551"/>
                  </a:lnTo>
                  <a:lnTo>
                    <a:pt x="15534" y="2466"/>
                  </a:lnTo>
                  <a:lnTo>
                    <a:pt x="14692" y="2806"/>
                  </a:lnTo>
                  <a:lnTo>
                    <a:pt x="14342" y="3189"/>
                  </a:lnTo>
                  <a:lnTo>
                    <a:pt x="13675" y="3104"/>
                  </a:lnTo>
                  <a:lnTo>
                    <a:pt x="12939" y="2934"/>
                  </a:lnTo>
                  <a:lnTo>
                    <a:pt x="12729" y="1488"/>
                  </a:lnTo>
                  <a:lnTo>
                    <a:pt x="12448" y="1233"/>
                  </a:lnTo>
                  <a:lnTo>
                    <a:pt x="11010" y="2126"/>
                  </a:lnTo>
                  <a:lnTo>
                    <a:pt x="10625" y="2509"/>
                  </a:lnTo>
                  <a:lnTo>
                    <a:pt x="10449" y="3402"/>
                  </a:lnTo>
                  <a:lnTo>
                    <a:pt x="10414" y="3487"/>
                  </a:lnTo>
                  <a:lnTo>
                    <a:pt x="9643" y="3402"/>
                  </a:lnTo>
                  <a:lnTo>
                    <a:pt x="9327" y="3231"/>
                  </a:lnTo>
                  <a:lnTo>
                    <a:pt x="9047" y="2551"/>
                  </a:lnTo>
                  <a:lnTo>
                    <a:pt x="8696" y="2339"/>
                  </a:lnTo>
                  <a:lnTo>
                    <a:pt x="7960" y="2891"/>
                  </a:lnTo>
                  <a:lnTo>
                    <a:pt x="7469" y="2764"/>
                  </a:lnTo>
                  <a:lnTo>
                    <a:pt x="7294" y="2211"/>
                  </a:lnTo>
                  <a:lnTo>
                    <a:pt x="7223" y="2041"/>
                  </a:lnTo>
                  <a:lnTo>
                    <a:pt x="6347" y="1743"/>
                  </a:lnTo>
                  <a:lnTo>
                    <a:pt x="6522" y="595"/>
                  </a:lnTo>
                  <a:lnTo>
                    <a:pt x="6242" y="340"/>
                  </a:lnTo>
                  <a:lnTo>
                    <a:pt x="4944" y="0"/>
                  </a:lnTo>
                  <a:lnTo>
                    <a:pt x="4453" y="638"/>
                  </a:lnTo>
                  <a:lnTo>
                    <a:pt x="3927" y="893"/>
                  </a:lnTo>
                  <a:lnTo>
                    <a:pt x="3997" y="1701"/>
                  </a:lnTo>
                  <a:lnTo>
                    <a:pt x="4664" y="2169"/>
                  </a:lnTo>
                  <a:lnTo>
                    <a:pt x="4453" y="2594"/>
                  </a:lnTo>
                  <a:lnTo>
                    <a:pt x="3647" y="2849"/>
                  </a:lnTo>
                  <a:lnTo>
                    <a:pt x="3156" y="3869"/>
                  </a:lnTo>
                  <a:lnTo>
                    <a:pt x="2700" y="3954"/>
                  </a:lnTo>
                  <a:lnTo>
                    <a:pt x="2700" y="4550"/>
                  </a:lnTo>
                  <a:lnTo>
                    <a:pt x="2384" y="5443"/>
                  </a:lnTo>
                  <a:lnTo>
                    <a:pt x="2069" y="5783"/>
                  </a:lnTo>
                  <a:lnTo>
                    <a:pt x="1052" y="5358"/>
                  </a:lnTo>
                  <a:lnTo>
                    <a:pt x="877" y="5400"/>
                  </a:lnTo>
                  <a:lnTo>
                    <a:pt x="456" y="5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69" name="Shape 1334">
              <a:extLst>
                <a:ext uri="{FF2B5EF4-FFF2-40B4-BE49-F238E27FC236}">
                  <a16:creationId xmlns:a16="http://schemas.microsoft.com/office/drawing/2014/main" xmlns="" id="{8902E8EF-2F38-4A3C-B470-428E1FC30F24}"/>
                </a:ext>
              </a:extLst>
            </p:cNvPr>
            <p:cNvSpPr/>
            <p:nvPr/>
          </p:nvSpPr>
          <p:spPr>
            <a:xfrm rot="21420000">
              <a:off x="5510380" y="4627444"/>
              <a:ext cx="1485660" cy="127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16" y="19519"/>
                  </a:moveTo>
                  <a:lnTo>
                    <a:pt x="9516" y="18105"/>
                  </a:lnTo>
                  <a:lnTo>
                    <a:pt x="9582" y="17398"/>
                  </a:lnTo>
                  <a:lnTo>
                    <a:pt x="9582" y="16652"/>
                  </a:lnTo>
                  <a:lnTo>
                    <a:pt x="9351" y="16259"/>
                  </a:lnTo>
                  <a:lnTo>
                    <a:pt x="9549" y="15395"/>
                  </a:lnTo>
                  <a:lnTo>
                    <a:pt x="9483" y="14963"/>
                  </a:lnTo>
                  <a:lnTo>
                    <a:pt x="9648" y="14217"/>
                  </a:lnTo>
                  <a:lnTo>
                    <a:pt x="9878" y="13824"/>
                  </a:lnTo>
                  <a:lnTo>
                    <a:pt x="9977" y="13274"/>
                  </a:lnTo>
                  <a:lnTo>
                    <a:pt x="10174" y="12960"/>
                  </a:lnTo>
                  <a:lnTo>
                    <a:pt x="10965" y="12803"/>
                  </a:lnTo>
                  <a:lnTo>
                    <a:pt x="11590" y="12528"/>
                  </a:lnTo>
                  <a:lnTo>
                    <a:pt x="12117" y="11860"/>
                  </a:lnTo>
                  <a:lnTo>
                    <a:pt x="12776" y="11625"/>
                  </a:lnTo>
                  <a:lnTo>
                    <a:pt x="13763" y="11546"/>
                  </a:lnTo>
                  <a:lnTo>
                    <a:pt x="14389" y="11389"/>
                  </a:lnTo>
                  <a:lnTo>
                    <a:pt x="15476" y="9622"/>
                  </a:lnTo>
                  <a:lnTo>
                    <a:pt x="15574" y="9072"/>
                  </a:lnTo>
                  <a:lnTo>
                    <a:pt x="15937" y="8601"/>
                  </a:lnTo>
                  <a:lnTo>
                    <a:pt x="16562" y="8444"/>
                  </a:lnTo>
                  <a:lnTo>
                    <a:pt x="17846" y="7187"/>
                  </a:lnTo>
                  <a:lnTo>
                    <a:pt x="18176" y="7148"/>
                  </a:lnTo>
                  <a:lnTo>
                    <a:pt x="19493" y="5812"/>
                  </a:lnTo>
                  <a:lnTo>
                    <a:pt x="19559" y="5498"/>
                  </a:lnTo>
                  <a:lnTo>
                    <a:pt x="20843" y="4595"/>
                  </a:lnTo>
                  <a:lnTo>
                    <a:pt x="21337" y="3849"/>
                  </a:lnTo>
                  <a:lnTo>
                    <a:pt x="21600" y="3220"/>
                  </a:lnTo>
                  <a:lnTo>
                    <a:pt x="20909" y="3535"/>
                  </a:lnTo>
                  <a:lnTo>
                    <a:pt x="20448" y="3535"/>
                  </a:lnTo>
                  <a:lnTo>
                    <a:pt x="20085" y="4163"/>
                  </a:lnTo>
                  <a:lnTo>
                    <a:pt x="19657" y="4124"/>
                  </a:lnTo>
                  <a:lnTo>
                    <a:pt x="18900" y="3613"/>
                  </a:lnTo>
                  <a:lnTo>
                    <a:pt x="18307" y="3417"/>
                  </a:lnTo>
                  <a:lnTo>
                    <a:pt x="17122" y="4006"/>
                  </a:lnTo>
                  <a:lnTo>
                    <a:pt x="16924" y="4634"/>
                  </a:lnTo>
                  <a:lnTo>
                    <a:pt x="16529" y="5577"/>
                  </a:lnTo>
                  <a:lnTo>
                    <a:pt x="15344" y="4948"/>
                  </a:lnTo>
                  <a:lnTo>
                    <a:pt x="15179" y="5655"/>
                  </a:lnTo>
                  <a:lnTo>
                    <a:pt x="14982" y="6205"/>
                  </a:lnTo>
                  <a:lnTo>
                    <a:pt x="13270" y="6716"/>
                  </a:lnTo>
                  <a:lnTo>
                    <a:pt x="13072" y="6637"/>
                  </a:lnTo>
                  <a:lnTo>
                    <a:pt x="12809" y="6991"/>
                  </a:lnTo>
                  <a:lnTo>
                    <a:pt x="12315" y="7108"/>
                  </a:lnTo>
                  <a:lnTo>
                    <a:pt x="11821" y="6284"/>
                  </a:lnTo>
                  <a:lnTo>
                    <a:pt x="11557" y="6087"/>
                  </a:lnTo>
                  <a:lnTo>
                    <a:pt x="11426" y="5341"/>
                  </a:lnTo>
                  <a:lnTo>
                    <a:pt x="10965" y="5066"/>
                  </a:lnTo>
                  <a:lnTo>
                    <a:pt x="10504" y="4948"/>
                  </a:lnTo>
                  <a:lnTo>
                    <a:pt x="10240" y="4870"/>
                  </a:lnTo>
                  <a:lnTo>
                    <a:pt x="10076" y="4713"/>
                  </a:lnTo>
                  <a:lnTo>
                    <a:pt x="10174" y="4281"/>
                  </a:lnTo>
                  <a:lnTo>
                    <a:pt x="10273" y="3888"/>
                  </a:lnTo>
                  <a:lnTo>
                    <a:pt x="9680" y="3063"/>
                  </a:lnTo>
                  <a:cubicBezTo>
                    <a:pt x="9593" y="2671"/>
                    <a:pt x="9845" y="1865"/>
                    <a:pt x="9746" y="1532"/>
                  </a:cubicBezTo>
                  <a:lnTo>
                    <a:pt x="9088" y="1060"/>
                  </a:lnTo>
                  <a:cubicBezTo>
                    <a:pt x="9033" y="1047"/>
                    <a:pt x="8748" y="1466"/>
                    <a:pt x="8693" y="1453"/>
                  </a:cubicBezTo>
                  <a:lnTo>
                    <a:pt x="6915" y="1100"/>
                  </a:lnTo>
                  <a:lnTo>
                    <a:pt x="6223" y="39"/>
                  </a:lnTo>
                  <a:lnTo>
                    <a:pt x="5927" y="0"/>
                  </a:lnTo>
                  <a:lnTo>
                    <a:pt x="5202" y="1728"/>
                  </a:lnTo>
                  <a:cubicBezTo>
                    <a:pt x="5005" y="1270"/>
                    <a:pt x="4709" y="1833"/>
                    <a:pt x="4346" y="1728"/>
                  </a:cubicBezTo>
                  <a:lnTo>
                    <a:pt x="4544" y="3024"/>
                  </a:lnTo>
                  <a:lnTo>
                    <a:pt x="4050" y="4713"/>
                  </a:lnTo>
                  <a:lnTo>
                    <a:pt x="3655" y="4831"/>
                  </a:lnTo>
                  <a:lnTo>
                    <a:pt x="3622" y="5066"/>
                  </a:lnTo>
                  <a:lnTo>
                    <a:pt x="3622" y="5616"/>
                  </a:lnTo>
                  <a:lnTo>
                    <a:pt x="3161" y="6323"/>
                  </a:lnTo>
                  <a:lnTo>
                    <a:pt x="3754" y="6598"/>
                  </a:lnTo>
                  <a:lnTo>
                    <a:pt x="3852" y="6912"/>
                  </a:lnTo>
                  <a:lnTo>
                    <a:pt x="3556" y="7501"/>
                  </a:lnTo>
                  <a:lnTo>
                    <a:pt x="3062" y="7658"/>
                  </a:lnTo>
                  <a:lnTo>
                    <a:pt x="3062" y="8326"/>
                  </a:lnTo>
                  <a:lnTo>
                    <a:pt x="3523" y="8954"/>
                  </a:lnTo>
                  <a:lnTo>
                    <a:pt x="3128" y="10015"/>
                  </a:lnTo>
                  <a:lnTo>
                    <a:pt x="2502" y="10486"/>
                  </a:lnTo>
                  <a:lnTo>
                    <a:pt x="2535" y="10761"/>
                  </a:lnTo>
                  <a:lnTo>
                    <a:pt x="2832" y="10918"/>
                  </a:lnTo>
                  <a:lnTo>
                    <a:pt x="3029" y="11075"/>
                  </a:lnTo>
                  <a:lnTo>
                    <a:pt x="3095" y="11389"/>
                  </a:lnTo>
                  <a:lnTo>
                    <a:pt x="2700" y="11821"/>
                  </a:lnTo>
                  <a:lnTo>
                    <a:pt x="1712" y="12567"/>
                  </a:lnTo>
                  <a:lnTo>
                    <a:pt x="1712" y="13156"/>
                  </a:lnTo>
                  <a:lnTo>
                    <a:pt x="1877" y="13667"/>
                  </a:lnTo>
                  <a:lnTo>
                    <a:pt x="1712" y="14335"/>
                  </a:lnTo>
                  <a:lnTo>
                    <a:pt x="1054" y="14256"/>
                  </a:lnTo>
                  <a:lnTo>
                    <a:pt x="724" y="13353"/>
                  </a:lnTo>
                  <a:lnTo>
                    <a:pt x="461" y="13235"/>
                  </a:lnTo>
                  <a:lnTo>
                    <a:pt x="329" y="13863"/>
                  </a:lnTo>
                  <a:lnTo>
                    <a:pt x="296" y="14020"/>
                  </a:lnTo>
                  <a:lnTo>
                    <a:pt x="99" y="14295"/>
                  </a:lnTo>
                  <a:lnTo>
                    <a:pt x="0" y="15238"/>
                  </a:lnTo>
                  <a:lnTo>
                    <a:pt x="329" y="15709"/>
                  </a:lnTo>
                  <a:lnTo>
                    <a:pt x="230" y="16377"/>
                  </a:lnTo>
                  <a:lnTo>
                    <a:pt x="494" y="16455"/>
                  </a:lnTo>
                  <a:lnTo>
                    <a:pt x="955" y="16455"/>
                  </a:lnTo>
                  <a:lnTo>
                    <a:pt x="1185" y="16298"/>
                  </a:lnTo>
                  <a:lnTo>
                    <a:pt x="1877" y="17241"/>
                  </a:lnTo>
                  <a:lnTo>
                    <a:pt x="1712" y="17555"/>
                  </a:lnTo>
                  <a:lnTo>
                    <a:pt x="1844" y="18026"/>
                  </a:lnTo>
                  <a:lnTo>
                    <a:pt x="2272" y="18340"/>
                  </a:lnTo>
                  <a:lnTo>
                    <a:pt x="2634" y="18497"/>
                  </a:lnTo>
                  <a:lnTo>
                    <a:pt x="2996" y="18615"/>
                  </a:lnTo>
                  <a:lnTo>
                    <a:pt x="3161" y="18655"/>
                  </a:lnTo>
                  <a:lnTo>
                    <a:pt x="3326" y="18026"/>
                  </a:lnTo>
                  <a:lnTo>
                    <a:pt x="3721" y="18105"/>
                  </a:lnTo>
                  <a:lnTo>
                    <a:pt x="3984" y="17908"/>
                  </a:lnTo>
                  <a:lnTo>
                    <a:pt x="4248" y="18733"/>
                  </a:lnTo>
                  <a:lnTo>
                    <a:pt x="4577" y="18969"/>
                  </a:lnTo>
                  <a:lnTo>
                    <a:pt x="4709" y="19440"/>
                  </a:lnTo>
                  <a:lnTo>
                    <a:pt x="4939" y="19597"/>
                  </a:lnTo>
                  <a:lnTo>
                    <a:pt x="5038" y="20108"/>
                  </a:lnTo>
                  <a:lnTo>
                    <a:pt x="4643" y="20540"/>
                  </a:lnTo>
                  <a:lnTo>
                    <a:pt x="4280" y="20815"/>
                  </a:lnTo>
                  <a:lnTo>
                    <a:pt x="4116" y="21207"/>
                  </a:lnTo>
                  <a:lnTo>
                    <a:pt x="4182" y="21600"/>
                  </a:lnTo>
                  <a:lnTo>
                    <a:pt x="4741" y="21600"/>
                  </a:lnTo>
                  <a:lnTo>
                    <a:pt x="5400" y="21521"/>
                  </a:lnTo>
                  <a:lnTo>
                    <a:pt x="5927" y="21364"/>
                  </a:lnTo>
                  <a:lnTo>
                    <a:pt x="6289" y="21482"/>
                  </a:lnTo>
                  <a:lnTo>
                    <a:pt x="6552" y="21129"/>
                  </a:lnTo>
                  <a:lnTo>
                    <a:pt x="6816" y="21129"/>
                  </a:lnTo>
                  <a:lnTo>
                    <a:pt x="7013" y="20618"/>
                  </a:lnTo>
                  <a:lnTo>
                    <a:pt x="7705" y="20383"/>
                  </a:lnTo>
                  <a:lnTo>
                    <a:pt x="8067" y="20068"/>
                  </a:lnTo>
                  <a:lnTo>
                    <a:pt x="8166" y="19440"/>
                  </a:lnTo>
                  <a:lnTo>
                    <a:pt x="8396" y="19008"/>
                  </a:lnTo>
                  <a:lnTo>
                    <a:pt x="9516" y="195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pPr defTabSz="274277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" ker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sym typeface="Helvetica"/>
              </a:endParaRPr>
            </a:p>
          </p:txBody>
        </p:sp>
        <p:sp>
          <p:nvSpPr>
            <p:cNvPr id="170" name="Freeform 68">
              <a:extLst>
                <a:ext uri="{FF2B5EF4-FFF2-40B4-BE49-F238E27FC236}">
                  <a16:creationId xmlns:a16="http://schemas.microsoft.com/office/drawing/2014/main" xmlns="" id="{DB25F3DA-0B91-47E3-9AFE-4E71976932EF}"/>
                </a:ext>
              </a:extLst>
            </p:cNvPr>
            <p:cNvSpPr/>
            <p:nvPr/>
          </p:nvSpPr>
          <p:spPr bwMode="auto">
            <a:xfrm>
              <a:off x="5690196" y="4616066"/>
              <a:ext cx="677589" cy="614334"/>
            </a:xfrm>
            <a:custGeom>
              <a:avLst/>
              <a:gdLst>
                <a:gd name="connsiteX0" fmla="*/ 628848 w 629369"/>
                <a:gd name="connsiteY0" fmla="*/ 391768 h 587781"/>
                <a:gd name="connsiteX1" fmla="*/ 543437 w 629369"/>
                <a:gd name="connsiteY1" fmla="*/ 426938 h 587781"/>
                <a:gd name="connsiteX2" fmla="*/ 402760 w 629369"/>
                <a:gd name="connsiteY2" fmla="*/ 431962 h 587781"/>
                <a:gd name="connsiteX3" fmla="*/ 342470 w 629369"/>
                <a:gd name="connsiteY3" fmla="*/ 457083 h 587781"/>
                <a:gd name="connsiteX4" fmla="*/ 312325 w 629369"/>
                <a:gd name="connsiteY4" fmla="*/ 462107 h 587781"/>
                <a:gd name="connsiteX5" fmla="*/ 277155 w 629369"/>
                <a:gd name="connsiteY5" fmla="*/ 452059 h 587781"/>
                <a:gd name="connsiteX6" fmla="*/ 231938 w 629369"/>
                <a:gd name="connsiteY6" fmla="*/ 487228 h 587781"/>
                <a:gd name="connsiteX7" fmla="*/ 206817 w 629369"/>
                <a:gd name="connsiteY7" fmla="*/ 477179 h 587781"/>
                <a:gd name="connsiteX8" fmla="*/ 161599 w 629369"/>
                <a:gd name="connsiteY8" fmla="*/ 507324 h 587781"/>
                <a:gd name="connsiteX9" fmla="*/ 106333 w 629369"/>
                <a:gd name="connsiteY9" fmla="*/ 547518 h 587781"/>
                <a:gd name="connsiteX10" fmla="*/ 15898 w 629369"/>
                <a:gd name="connsiteY10" fmla="*/ 587711 h 587781"/>
                <a:gd name="connsiteX11" fmla="*/ 35995 w 629369"/>
                <a:gd name="connsiteY11" fmla="*/ 537470 h 587781"/>
                <a:gd name="connsiteX12" fmla="*/ 10874 w 629369"/>
                <a:gd name="connsiteY12" fmla="*/ 512349 h 587781"/>
                <a:gd name="connsiteX13" fmla="*/ 826 w 629369"/>
                <a:gd name="connsiteY13" fmla="*/ 497276 h 587781"/>
                <a:gd name="connsiteX14" fmla="*/ 30971 w 629369"/>
                <a:gd name="connsiteY14" fmla="*/ 457083 h 587781"/>
                <a:gd name="connsiteX15" fmla="*/ 51067 w 629369"/>
                <a:gd name="connsiteY15" fmla="*/ 426938 h 587781"/>
                <a:gd name="connsiteX16" fmla="*/ 35995 w 629369"/>
                <a:gd name="connsiteY16" fmla="*/ 406841 h 587781"/>
                <a:gd name="connsiteX17" fmla="*/ 15898 w 629369"/>
                <a:gd name="connsiteY17" fmla="*/ 386744 h 587781"/>
                <a:gd name="connsiteX18" fmla="*/ 41019 w 629369"/>
                <a:gd name="connsiteY18" fmla="*/ 341527 h 587781"/>
                <a:gd name="connsiteX19" fmla="*/ 35995 w 629369"/>
                <a:gd name="connsiteY19" fmla="*/ 316406 h 587781"/>
                <a:gd name="connsiteX20" fmla="*/ 76188 w 629369"/>
                <a:gd name="connsiteY20" fmla="*/ 281237 h 587781"/>
                <a:gd name="connsiteX21" fmla="*/ 76188 w 629369"/>
                <a:gd name="connsiteY21" fmla="*/ 165681 h 587781"/>
                <a:gd name="connsiteX22" fmla="*/ 76188 w 629369"/>
                <a:gd name="connsiteY22" fmla="*/ 110415 h 587781"/>
                <a:gd name="connsiteX23" fmla="*/ 126430 w 629369"/>
                <a:gd name="connsiteY23" fmla="*/ 110415 h 587781"/>
                <a:gd name="connsiteX24" fmla="*/ 176672 w 629369"/>
                <a:gd name="connsiteY24" fmla="*/ 9931 h 587781"/>
                <a:gd name="connsiteX25" fmla="*/ 196768 w 629369"/>
                <a:gd name="connsiteY25" fmla="*/ 9931 h 587781"/>
                <a:gd name="connsiteX26" fmla="*/ 257059 w 629369"/>
                <a:gd name="connsiteY26" fmla="*/ 65197 h 587781"/>
                <a:gd name="connsiteX27" fmla="*/ 377639 w 629369"/>
                <a:gd name="connsiteY27" fmla="*/ 75245 h 587781"/>
                <a:gd name="connsiteX28" fmla="*/ 387687 w 629369"/>
                <a:gd name="connsiteY28" fmla="*/ 60173 h 587781"/>
                <a:gd name="connsiteX29" fmla="*/ 437929 w 629369"/>
                <a:gd name="connsiteY29" fmla="*/ 80270 h 587781"/>
                <a:gd name="connsiteX30" fmla="*/ 442953 w 629369"/>
                <a:gd name="connsiteY30" fmla="*/ 180753 h 587781"/>
                <a:gd name="connsiteX31" fmla="*/ 483146 w 629369"/>
                <a:gd name="connsiteY31" fmla="*/ 220946 h 587781"/>
                <a:gd name="connsiteX32" fmla="*/ 473098 w 629369"/>
                <a:gd name="connsiteY32" fmla="*/ 276212 h 587781"/>
                <a:gd name="connsiteX33" fmla="*/ 538412 w 629369"/>
                <a:gd name="connsiteY33" fmla="*/ 286261 h 587781"/>
                <a:gd name="connsiteX34" fmla="*/ 568557 w 629369"/>
                <a:gd name="connsiteY34" fmla="*/ 311382 h 587781"/>
                <a:gd name="connsiteX35" fmla="*/ 578606 w 629369"/>
                <a:gd name="connsiteY35" fmla="*/ 346551 h 587781"/>
                <a:gd name="connsiteX36" fmla="*/ 628848 w 629369"/>
                <a:gd name="connsiteY36" fmla="*/ 391768 h 58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9369" h="587781">
                  <a:moveTo>
                    <a:pt x="628848" y="391768"/>
                  </a:moveTo>
                  <a:cubicBezTo>
                    <a:pt x="622987" y="405166"/>
                    <a:pt x="581118" y="420239"/>
                    <a:pt x="543437" y="426938"/>
                  </a:cubicBezTo>
                  <a:cubicBezTo>
                    <a:pt x="505756" y="433637"/>
                    <a:pt x="436254" y="426938"/>
                    <a:pt x="402760" y="431962"/>
                  </a:cubicBezTo>
                  <a:cubicBezTo>
                    <a:pt x="369266" y="436986"/>
                    <a:pt x="357543" y="452059"/>
                    <a:pt x="342470" y="457083"/>
                  </a:cubicBezTo>
                  <a:cubicBezTo>
                    <a:pt x="327397" y="462107"/>
                    <a:pt x="323211" y="462944"/>
                    <a:pt x="312325" y="462107"/>
                  </a:cubicBezTo>
                  <a:cubicBezTo>
                    <a:pt x="301439" y="461270"/>
                    <a:pt x="290553" y="447872"/>
                    <a:pt x="277155" y="452059"/>
                  </a:cubicBezTo>
                  <a:cubicBezTo>
                    <a:pt x="263757" y="456246"/>
                    <a:pt x="243661" y="483041"/>
                    <a:pt x="231938" y="487228"/>
                  </a:cubicBezTo>
                  <a:cubicBezTo>
                    <a:pt x="220215" y="491415"/>
                    <a:pt x="218540" y="473830"/>
                    <a:pt x="206817" y="477179"/>
                  </a:cubicBezTo>
                  <a:cubicBezTo>
                    <a:pt x="195094" y="480528"/>
                    <a:pt x="178346" y="495601"/>
                    <a:pt x="161599" y="507324"/>
                  </a:cubicBezTo>
                  <a:cubicBezTo>
                    <a:pt x="144852" y="519047"/>
                    <a:pt x="130616" y="534120"/>
                    <a:pt x="106333" y="547518"/>
                  </a:cubicBezTo>
                  <a:cubicBezTo>
                    <a:pt x="82050" y="560916"/>
                    <a:pt x="27621" y="589386"/>
                    <a:pt x="15898" y="587711"/>
                  </a:cubicBezTo>
                  <a:cubicBezTo>
                    <a:pt x="4175" y="586036"/>
                    <a:pt x="36832" y="550030"/>
                    <a:pt x="35995" y="537470"/>
                  </a:cubicBezTo>
                  <a:cubicBezTo>
                    <a:pt x="35158" y="524910"/>
                    <a:pt x="16735" y="519048"/>
                    <a:pt x="10874" y="512349"/>
                  </a:cubicBezTo>
                  <a:cubicBezTo>
                    <a:pt x="5012" y="505650"/>
                    <a:pt x="-2523" y="506487"/>
                    <a:pt x="826" y="497276"/>
                  </a:cubicBezTo>
                  <a:cubicBezTo>
                    <a:pt x="4175" y="488065"/>
                    <a:pt x="22598" y="468806"/>
                    <a:pt x="30971" y="457083"/>
                  </a:cubicBezTo>
                  <a:cubicBezTo>
                    <a:pt x="39344" y="445360"/>
                    <a:pt x="50230" y="435312"/>
                    <a:pt x="51067" y="426938"/>
                  </a:cubicBezTo>
                  <a:cubicBezTo>
                    <a:pt x="51904" y="418564"/>
                    <a:pt x="41856" y="413540"/>
                    <a:pt x="35995" y="406841"/>
                  </a:cubicBezTo>
                  <a:cubicBezTo>
                    <a:pt x="30133" y="400142"/>
                    <a:pt x="15061" y="397630"/>
                    <a:pt x="15898" y="386744"/>
                  </a:cubicBezTo>
                  <a:cubicBezTo>
                    <a:pt x="16735" y="375858"/>
                    <a:pt x="37670" y="353250"/>
                    <a:pt x="41019" y="341527"/>
                  </a:cubicBezTo>
                  <a:cubicBezTo>
                    <a:pt x="44368" y="329804"/>
                    <a:pt x="30134" y="326454"/>
                    <a:pt x="35995" y="316406"/>
                  </a:cubicBezTo>
                  <a:cubicBezTo>
                    <a:pt x="41856" y="306358"/>
                    <a:pt x="69489" y="306358"/>
                    <a:pt x="76188" y="281237"/>
                  </a:cubicBezTo>
                  <a:cubicBezTo>
                    <a:pt x="82887" y="256116"/>
                    <a:pt x="76188" y="165681"/>
                    <a:pt x="76188" y="165681"/>
                  </a:cubicBezTo>
                  <a:cubicBezTo>
                    <a:pt x="76188" y="137211"/>
                    <a:pt x="67814" y="119626"/>
                    <a:pt x="76188" y="110415"/>
                  </a:cubicBezTo>
                  <a:cubicBezTo>
                    <a:pt x="84562" y="101204"/>
                    <a:pt x="109683" y="127162"/>
                    <a:pt x="126430" y="110415"/>
                  </a:cubicBezTo>
                  <a:cubicBezTo>
                    <a:pt x="143177" y="93668"/>
                    <a:pt x="164949" y="26678"/>
                    <a:pt x="176672" y="9931"/>
                  </a:cubicBezTo>
                  <a:cubicBezTo>
                    <a:pt x="188395" y="-6816"/>
                    <a:pt x="183370" y="720"/>
                    <a:pt x="196768" y="9931"/>
                  </a:cubicBezTo>
                  <a:cubicBezTo>
                    <a:pt x="210166" y="19142"/>
                    <a:pt x="226914" y="54311"/>
                    <a:pt x="257059" y="65197"/>
                  </a:cubicBezTo>
                  <a:cubicBezTo>
                    <a:pt x="287204" y="76083"/>
                    <a:pt x="355868" y="76082"/>
                    <a:pt x="377639" y="75245"/>
                  </a:cubicBezTo>
                  <a:cubicBezTo>
                    <a:pt x="399410" y="74408"/>
                    <a:pt x="377639" y="59336"/>
                    <a:pt x="387687" y="60173"/>
                  </a:cubicBezTo>
                  <a:cubicBezTo>
                    <a:pt x="397735" y="61010"/>
                    <a:pt x="428718" y="60173"/>
                    <a:pt x="437929" y="80270"/>
                  </a:cubicBezTo>
                  <a:cubicBezTo>
                    <a:pt x="447140" y="100367"/>
                    <a:pt x="435417" y="157307"/>
                    <a:pt x="442953" y="180753"/>
                  </a:cubicBezTo>
                  <a:cubicBezTo>
                    <a:pt x="450489" y="204199"/>
                    <a:pt x="478122" y="205036"/>
                    <a:pt x="483146" y="220946"/>
                  </a:cubicBezTo>
                  <a:cubicBezTo>
                    <a:pt x="488170" y="236856"/>
                    <a:pt x="463887" y="265326"/>
                    <a:pt x="473098" y="276212"/>
                  </a:cubicBezTo>
                  <a:cubicBezTo>
                    <a:pt x="482309" y="287098"/>
                    <a:pt x="522502" y="280399"/>
                    <a:pt x="538412" y="286261"/>
                  </a:cubicBezTo>
                  <a:cubicBezTo>
                    <a:pt x="554322" y="292123"/>
                    <a:pt x="561858" y="301334"/>
                    <a:pt x="568557" y="311382"/>
                  </a:cubicBezTo>
                  <a:cubicBezTo>
                    <a:pt x="575256" y="321430"/>
                    <a:pt x="567720" y="333153"/>
                    <a:pt x="578606" y="346551"/>
                  </a:cubicBezTo>
                  <a:cubicBezTo>
                    <a:pt x="589492" y="359949"/>
                    <a:pt x="634709" y="378370"/>
                    <a:pt x="628848" y="391768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 dirty="0" err="1">
                <a:solidFill>
                  <a:prstClr val="white"/>
                </a:solidFill>
                <a:latin typeface="Segoe UI"/>
                <a:ea typeface="ヒラギノ角ゴ ProN W3" charset="0"/>
                <a:cs typeface="Segoe UI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46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0AA5C47-77DC-4A36-8379-C62A3E80A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149CBA-BD6C-4A75-B0DF-CC370E9D0D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87200" y="6384925"/>
            <a:ext cx="304800" cy="136525"/>
          </a:xfrm>
        </p:spPr>
        <p:txBody>
          <a:bodyPr/>
          <a:lstStyle/>
          <a:p>
            <a:fld id="{5D7E0B00-4FDE-D040-8275-1F4B80113D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53779"/>
      </p:ext>
    </p:extLst>
  </p:cSld>
  <p:clrMapOvr>
    <a:masterClrMapping/>
  </p:clrMapOvr>
</p:sld>
</file>

<file path=ppt/theme/theme1.xml><?xml version="1.0" encoding="utf-8"?>
<a:theme xmlns:a="http://schemas.openxmlformats.org/drawingml/2006/main" name="Dow 16.10 2007 template">
  <a:themeElements>
    <a:clrScheme name="Custom 21">
      <a:dk1>
        <a:srgbClr val="344447"/>
      </a:dk1>
      <a:lt1>
        <a:srgbClr val="FFFFFF"/>
      </a:lt1>
      <a:dk2>
        <a:srgbClr val="60858C"/>
      </a:dk2>
      <a:lt2>
        <a:srgbClr val="E82034"/>
      </a:lt2>
      <a:accent1>
        <a:srgbClr val="F82D11"/>
      </a:accent1>
      <a:accent2>
        <a:srgbClr val="F38523"/>
      </a:accent2>
      <a:accent3>
        <a:srgbClr val="E7C62D"/>
      </a:accent3>
      <a:accent4>
        <a:srgbClr val="CD1F67"/>
      </a:accent4>
      <a:accent5>
        <a:srgbClr val="7E0838"/>
      </a:accent5>
      <a:accent6>
        <a:srgbClr val="B2051A"/>
      </a:accent6>
      <a:hlink>
        <a:srgbClr val="E82034"/>
      </a:hlink>
      <a:folHlink>
        <a:srgbClr val="60858C"/>
      </a:folHlink>
    </a:clrScheme>
    <a:fontScheme name="Blank Presentati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143</Words>
  <Application>Microsoft Office PowerPoint</Application>
  <PresentationFormat>Widescreen</PresentationFormat>
  <Paragraphs>55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Corbel</vt:lpstr>
      <vt:lpstr>Gill Sans</vt:lpstr>
      <vt:lpstr>Helvetica</vt:lpstr>
      <vt:lpstr>Segoe UI</vt:lpstr>
      <vt:lpstr>Tahoma</vt:lpstr>
      <vt:lpstr>Times New Roman</vt:lpstr>
      <vt:lpstr>ヒラギノ角ゴ ProN W3</vt:lpstr>
      <vt:lpstr>Dow 16.10 2007 template</vt:lpstr>
      <vt:lpstr>Smart Manufacturing in the Process Industry</vt:lpstr>
      <vt:lpstr>Smart Manufacturing in India – Why and Why Now? </vt:lpstr>
      <vt:lpstr>Integration of Technology </vt:lpstr>
      <vt:lpstr>Sustainability : Not just managing output, but also the Input </vt:lpstr>
      <vt:lpstr>   </vt:lpstr>
      <vt:lpstr>Creating a Blueprint for India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manufacturing in India</dc:title>
  <dc:creator>Surya Prakash</dc:creator>
  <cp:lastModifiedBy>Sharma, Prateeksha (P)</cp:lastModifiedBy>
  <cp:revision>79</cp:revision>
  <dcterms:created xsi:type="dcterms:W3CDTF">2017-11-09T06:14:04Z</dcterms:created>
  <dcterms:modified xsi:type="dcterms:W3CDTF">2017-11-14T16:32:28Z</dcterms:modified>
</cp:coreProperties>
</file>