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2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3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4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5.xml" ContentType="application/vnd.openxmlformats-officedocument.presentationml.notesSl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6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notesSlides/notesSlide7.xml" ContentType="application/vnd.openxmlformats-officedocument.presentationml.notesSlide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notesSlides/notesSlide8.xml" ContentType="application/vnd.openxmlformats-officedocument.presentationml.notesSlide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notesSlides/notesSlide9.xml" ContentType="application/vnd.openxmlformats-officedocument.presentationml.notesSlide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notesSlides/notesSlide10.xml" ContentType="application/vnd.openxmlformats-officedocument.presentationml.notesSlide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notesSlides/notesSlide11.xml" ContentType="application/vnd.openxmlformats-officedocument.presentationml.notesSlide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notesSlides/notesSlide12.xml" ContentType="application/vnd.openxmlformats-officedocument.presentationml.notesSlide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notesSlides/notesSlide13.xml" ContentType="application/vnd.openxmlformats-officedocument.presentationml.notesSlide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notesSlides/notesSlide15.xml" ContentType="application/vnd.openxmlformats-officedocument.presentationml.notesSlide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315" r:id="rId3"/>
    <p:sldId id="336" r:id="rId4"/>
    <p:sldId id="325" r:id="rId5"/>
    <p:sldId id="339" r:id="rId6"/>
    <p:sldId id="320" r:id="rId7"/>
    <p:sldId id="341" r:id="rId8"/>
    <p:sldId id="302" r:id="rId9"/>
    <p:sldId id="327" r:id="rId10"/>
    <p:sldId id="322" r:id="rId11"/>
    <p:sldId id="332" r:id="rId12"/>
    <p:sldId id="338" r:id="rId13"/>
    <p:sldId id="329" r:id="rId14"/>
    <p:sldId id="334" r:id="rId15"/>
    <p:sldId id="309" r:id="rId16"/>
    <p:sldId id="333" r:id="rId17"/>
    <p:sldId id="290" r:id="rId18"/>
  </p:sldIdLst>
  <p:sldSz cx="10969625" cy="6170613"/>
  <p:notesSz cx="7102475" cy="10231438"/>
  <p:custDataLst>
    <p:tags r:id="rId20"/>
  </p:custDataLst>
  <p:defaultTextStyle>
    <a:defPPr>
      <a:defRPr lang="en-US"/>
    </a:defPPr>
    <a:lvl1pPr marL="0" algn="l" defTabSz="914400" rtl="0" eaLnBrk="1" latinLnBrk="0" hangingPunct="1">
      <a:buFontTx/>
      <a:buNone/>
      <a:defRPr lang="en-US" sz="1800" b="0" i="0" u="none" kern="1200">
        <a:solidFill>
          <a:schemeClr val="tx1"/>
        </a:solidFill>
        <a:latin typeface="Bosch Office Sans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" userDrawn="1">
          <p15:clr>
            <a:srgbClr val="A4A3A4"/>
          </p15:clr>
        </p15:guide>
        <p15:guide id="2" orient="horz" pos="656" userDrawn="1">
          <p15:clr>
            <a:srgbClr val="A4A3A4"/>
          </p15:clr>
        </p15:guide>
        <p15:guide id="3" orient="horz" pos="816" userDrawn="1">
          <p15:clr>
            <a:srgbClr val="A4A3A4"/>
          </p15:clr>
        </p15:guide>
        <p15:guide id="4" orient="horz" pos="3440" userDrawn="1">
          <p15:clr>
            <a:srgbClr val="A4A3A4"/>
          </p15:clr>
        </p15:guide>
        <p15:guide id="5" pos="34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38" autoAdjust="0"/>
    <p:restoredTop sz="85087" autoAdjust="0"/>
  </p:normalViewPr>
  <p:slideViewPr>
    <p:cSldViewPr snapToGrid="0">
      <p:cViewPr varScale="1">
        <p:scale>
          <a:sx n="111" d="100"/>
          <a:sy n="111" d="100"/>
        </p:scale>
        <p:origin x="732" y="108"/>
      </p:cViewPr>
      <p:guideLst>
        <p:guide orient="horz" pos="160"/>
        <p:guide orient="horz" pos="656"/>
        <p:guide orient="horz" pos="816"/>
        <p:guide orient="horz" pos="3440"/>
        <p:guide pos="34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B5545F-58E4-4FFF-8871-A606DF9FA8AB}" type="doc">
      <dgm:prSet loTypeId="urn:microsoft.com/office/officeart/2008/layout/SquareAccentList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13350E8C-AA66-4651-A1FA-D99BEE9C6449}">
      <dgm:prSet phldrT="[Text]" custT="1"/>
      <dgm:spPr/>
      <dgm:t>
        <a:bodyPr/>
        <a:lstStyle/>
        <a:p>
          <a:endParaRPr lang="en-US" sz="1800" dirty="0"/>
        </a:p>
      </dgm:t>
    </dgm:pt>
    <dgm:pt modelId="{69970513-8B88-43D6-93D8-832A9FD20CE5}" type="parTrans" cxnId="{BE3D0165-A0D2-47FF-A6A8-A9328B80F752}">
      <dgm:prSet/>
      <dgm:spPr/>
      <dgm:t>
        <a:bodyPr/>
        <a:lstStyle/>
        <a:p>
          <a:endParaRPr lang="en-US" sz="1400"/>
        </a:p>
      </dgm:t>
    </dgm:pt>
    <dgm:pt modelId="{7E00F2E6-0D24-4993-AC83-19223C5C93DB}" type="sibTrans" cxnId="{BE3D0165-A0D2-47FF-A6A8-A9328B80F752}">
      <dgm:prSet/>
      <dgm:spPr/>
      <dgm:t>
        <a:bodyPr/>
        <a:lstStyle/>
        <a:p>
          <a:endParaRPr lang="en-US" sz="1400"/>
        </a:p>
      </dgm:t>
    </dgm:pt>
    <dgm:pt modelId="{1FEFCD16-431D-4EEC-887A-E321EC9A5B61}">
      <dgm:prSet phldrT="[Text]" custT="1"/>
      <dgm:spPr/>
      <dgm:t>
        <a:bodyPr/>
        <a:lstStyle/>
        <a:p>
          <a:endParaRPr lang="en-US" sz="1800" dirty="0"/>
        </a:p>
      </dgm:t>
    </dgm:pt>
    <dgm:pt modelId="{B14ED7CC-8664-4873-BD82-BAB7D5BBBD4B}" type="parTrans" cxnId="{9CED156B-F02C-42E8-A674-BE481134AB61}">
      <dgm:prSet/>
      <dgm:spPr/>
      <dgm:t>
        <a:bodyPr/>
        <a:lstStyle/>
        <a:p>
          <a:endParaRPr lang="en-US" sz="1400"/>
        </a:p>
      </dgm:t>
    </dgm:pt>
    <dgm:pt modelId="{3FA508CB-C70C-4B68-B793-B7342945F2A0}" type="sibTrans" cxnId="{9CED156B-F02C-42E8-A674-BE481134AB61}">
      <dgm:prSet/>
      <dgm:spPr/>
      <dgm:t>
        <a:bodyPr/>
        <a:lstStyle/>
        <a:p>
          <a:endParaRPr lang="en-US" sz="1400"/>
        </a:p>
      </dgm:t>
    </dgm:pt>
    <dgm:pt modelId="{48981328-5D13-431F-8FDF-ED1106FD93F1}">
      <dgm:prSet phldrT="[Text]" custT="1"/>
      <dgm:spPr/>
      <dgm:t>
        <a:bodyPr/>
        <a:lstStyle/>
        <a:p>
          <a:endParaRPr lang="en-US" sz="1800" dirty="0"/>
        </a:p>
      </dgm:t>
    </dgm:pt>
    <dgm:pt modelId="{F581D0E2-3701-4939-ACBD-E73B1EB749F2}" type="parTrans" cxnId="{22693888-258D-4E36-8344-643A0A593B0D}">
      <dgm:prSet/>
      <dgm:spPr/>
      <dgm:t>
        <a:bodyPr/>
        <a:lstStyle/>
        <a:p>
          <a:endParaRPr lang="en-US" sz="1400"/>
        </a:p>
      </dgm:t>
    </dgm:pt>
    <dgm:pt modelId="{FC7E1014-1CBC-4E62-8BEE-DCC04151C43C}" type="sibTrans" cxnId="{22693888-258D-4E36-8344-643A0A593B0D}">
      <dgm:prSet/>
      <dgm:spPr/>
      <dgm:t>
        <a:bodyPr/>
        <a:lstStyle/>
        <a:p>
          <a:endParaRPr lang="en-US" sz="1400"/>
        </a:p>
      </dgm:t>
    </dgm:pt>
    <dgm:pt modelId="{CF5DE5E9-AE8E-4403-BFBA-C35741440B12}">
      <dgm:prSet phldrT="[Text]" custT="1"/>
      <dgm:spPr/>
      <dgm:t>
        <a:bodyPr/>
        <a:lstStyle/>
        <a:p>
          <a:endParaRPr lang="en-US" sz="1800" dirty="0"/>
        </a:p>
      </dgm:t>
    </dgm:pt>
    <dgm:pt modelId="{A53307F8-204A-47C2-A510-938EFBD1A7F3}" type="sibTrans" cxnId="{72D3F46B-E8FD-42AA-B2E3-4C7403EA7FE1}">
      <dgm:prSet/>
      <dgm:spPr/>
      <dgm:t>
        <a:bodyPr/>
        <a:lstStyle/>
        <a:p>
          <a:endParaRPr lang="en-US" sz="1400"/>
        </a:p>
      </dgm:t>
    </dgm:pt>
    <dgm:pt modelId="{15611476-4B54-408C-AF2E-D0046B15648D}" type="parTrans" cxnId="{72D3F46B-E8FD-42AA-B2E3-4C7403EA7FE1}">
      <dgm:prSet/>
      <dgm:spPr/>
      <dgm:t>
        <a:bodyPr/>
        <a:lstStyle/>
        <a:p>
          <a:endParaRPr lang="en-US" sz="1400"/>
        </a:p>
      </dgm:t>
    </dgm:pt>
    <dgm:pt modelId="{7FD3787A-CB5B-45DE-B413-2942CB80FB0E}" type="pres">
      <dgm:prSet presAssocID="{94B5545F-58E4-4FFF-8871-A606DF9FA8AB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FB5C8041-5F0F-4405-A12C-A31B07D872CC}" type="pres">
      <dgm:prSet presAssocID="{CF5DE5E9-AE8E-4403-BFBA-C35741440B12}" presName="root" presStyleCnt="0">
        <dgm:presLayoutVars>
          <dgm:chMax/>
          <dgm:chPref/>
        </dgm:presLayoutVars>
      </dgm:prSet>
      <dgm:spPr/>
    </dgm:pt>
    <dgm:pt modelId="{66BBE9B9-A9E6-4BFA-9837-4552221E9C41}" type="pres">
      <dgm:prSet presAssocID="{CF5DE5E9-AE8E-4403-BFBA-C35741440B12}" presName="rootComposite" presStyleCnt="0">
        <dgm:presLayoutVars/>
      </dgm:prSet>
      <dgm:spPr/>
    </dgm:pt>
    <dgm:pt modelId="{2595C1B2-E204-4621-91B2-12DC144FC909}" type="pres">
      <dgm:prSet presAssocID="{CF5DE5E9-AE8E-4403-BFBA-C35741440B12}" presName="ParentAccent" presStyleLbl="alignNode1" presStyleIdx="0" presStyleCnt="4"/>
      <dgm:spPr/>
    </dgm:pt>
    <dgm:pt modelId="{DD023951-98A4-4455-A74A-2A57C69B3A90}" type="pres">
      <dgm:prSet presAssocID="{CF5DE5E9-AE8E-4403-BFBA-C35741440B12}" presName="ParentSmallAccent" presStyleLbl="fgAcc1" presStyleIdx="0" presStyleCnt="4"/>
      <dgm:spPr/>
    </dgm:pt>
    <dgm:pt modelId="{C6FC7E31-03AC-4974-8684-08D16953C21D}" type="pres">
      <dgm:prSet presAssocID="{CF5DE5E9-AE8E-4403-BFBA-C35741440B12}" presName="Parent" presStyleLbl="revTx" presStyleIdx="0" presStyleCnt="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10970C-25D6-4B7E-B6F5-98F677A99E7C}" type="pres">
      <dgm:prSet presAssocID="{CF5DE5E9-AE8E-4403-BFBA-C35741440B12}" presName="childShape" presStyleCnt="0">
        <dgm:presLayoutVars>
          <dgm:chMax val="0"/>
          <dgm:chPref val="0"/>
        </dgm:presLayoutVars>
      </dgm:prSet>
      <dgm:spPr/>
    </dgm:pt>
    <dgm:pt modelId="{F94B4B1F-2CE5-49DF-BC74-E0EF841D5B48}" type="pres">
      <dgm:prSet presAssocID="{13350E8C-AA66-4651-A1FA-D99BEE9C6449}" presName="root" presStyleCnt="0">
        <dgm:presLayoutVars>
          <dgm:chMax/>
          <dgm:chPref/>
        </dgm:presLayoutVars>
      </dgm:prSet>
      <dgm:spPr/>
    </dgm:pt>
    <dgm:pt modelId="{AF596D17-8D97-431B-97D5-B6AA33BDE037}" type="pres">
      <dgm:prSet presAssocID="{13350E8C-AA66-4651-A1FA-D99BEE9C6449}" presName="rootComposite" presStyleCnt="0">
        <dgm:presLayoutVars/>
      </dgm:prSet>
      <dgm:spPr/>
    </dgm:pt>
    <dgm:pt modelId="{C6D13022-F0C9-4DD0-9418-FEF2C7C36D57}" type="pres">
      <dgm:prSet presAssocID="{13350E8C-AA66-4651-A1FA-D99BEE9C6449}" presName="ParentAccent" presStyleLbl="alignNode1" presStyleIdx="1" presStyleCnt="4"/>
      <dgm:spPr/>
    </dgm:pt>
    <dgm:pt modelId="{FB31720C-8368-44E7-BE28-A567BC8BD2FF}" type="pres">
      <dgm:prSet presAssocID="{13350E8C-AA66-4651-A1FA-D99BEE9C6449}" presName="ParentSmallAccent" presStyleLbl="fgAcc1" presStyleIdx="1" presStyleCnt="4"/>
      <dgm:spPr/>
    </dgm:pt>
    <dgm:pt modelId="{33C33DED-EB47-4D36-9FA2-CD6F2731D303}" type="pres">
      <dgm:prSet presAssocID="{13350E8C-AA66-4651-A1FA-D99BEE9C6449}" presName="Parent" presStyleLbl="revTx" presStyleIdx="1" presStyleCnt="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6DA6EF-E310-4967-879E-78E04DB47A1F}" type="pres">
      <dgm:prSet presAssocID="{13350E8C-AA66-4651-A1FA-D99BEE9C6449}" presName="childShape" presStyleCnt="0">
        <dgm:presLayoutVars>
          <dgm:chMax val="0"/>
          <dgm:chPref val="0"/>
        </dgm:presLayoutVars>
      </dgm:prSet>
      <dgm:spPr/>
    </dgm:pt>
    <dgm:pt modelId="{04B8E057-0253-4C81-A059-1657C0A2FBFD}" type="pres">
      <dgm:prSet presAssocID="{48981328-5D13-431F-8FDF-ED1106FD93F1}" presName="root" presStyleCnt="0">
        <dgm:presLayoutVars>
          <dgm:chMax/>
          <dgm:chPref/>
        </dgm:presLayoutVars>
      </dgm:prSet>
      <dgm:spPr/>
    </dgm:pt>
    <dgm:pt modelId="{0AA9D2D6-C1CC-4222-886B-7E51FF95E174}" type="pres">
      <dgm:prSet presAssocID="{48981328-5D13-431F-8FDF-ED1106FD93F1}" presName="rootComposite" presStyleCnt="0">
        <dgm:presLayoutVars/>
      </dgm:prSet>
      <dgm:spPr/>
    </dgm:pt>
    <dgm:pt modelId="{EBBC28AE-955E-4213-AFAA-C3C1DB445F70}" type="pres">
      <dgm:prSet presAssocID="{48981328-5D13-431F-8FDF-ED1106FD93F1}" presName="ParentAccent" presStyleLbl="alignNode1" presStyleIdx="2" presStyleCnt="4"/>
      <dgm:spPr/>
    </dgm:pt>
    <dgm:pt modelId="{17193A71-7CF0-4ED3-9B7F-AA4641474D22}" type="pres">
      <dgm:prSet presAssocID="{48981328-5D13-431F-8FDF-ED1106FD93F1}" presName="ParentSmallAccent" presStyleLbl="fgAcc1" presStyleIdx="2" presStyleCnt="4"/>
      <dgm:spPr/>
    </dgm:pt>
    <dgm:pt modelId="{2A247E58-5E57-4A04-AC87-780B51840F39}" type="pres">
      <dgm:prSet presAssocID="{48981328-5D13-431F-8FDF-ED1106FD93F1}" presName="Parent" presStyleLbl="revTx" presStyleIdx="2" presStyleCnt="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8F5648-8695-4505-809A-086D77F9FC45}" type="pres">
      <dgm:prSet presAssocID="{48981328-5D13-431F-8FDF-ED1106FD93F1}" presName="childShape" presStyleCnt="0">
        <dgm:presLayoutVars>
          <dgm:chMax val="0"/>
          <dgm:chPref val="0"/>
        </dgm:presLayoutVars>
      </dgm:prSet>
      <dgm:spPr/>
    </dgm:pt>
    <dgm:pt modelId="{1C20C1E5-4D04-4065-A87F-E6645ADED703}" type="pres">
      <dgm:prSet presAssocID="{1FEFCD16-431D-4EEC-887A-E321EC9A5B61}" presName="root" presStyleCnt="0">
        <dgm:presLayoutVars>
          <dgm:chMax/>
          <dgm:chPref/>
        </dgm:presLayoutVars>
      </dgm:prSet>
      <dgm:spPr/>
    </dgm:pt>
    <dgm:pt modelId="{CBFE7091-EC02-4A45-B75B-67E400503806}" type="pres">
      <dgm:prSet presAssocID="{1FEFCD16-431D-4EEC-887A-E321EC9A5B61}" presName="rootComposite" presStyleCnt="0">
        <dgm:presLayoutVars/>
      </dgm:prSet>
      <dgm:spPr/>
    </dgm:pt>
    <dgm:pt modelId="{A2EE0FB4-FA65-4726-B410-813B7BAD8895}" type="pres">
      <dgm:prSet presAssocID="{1FEFCD16-431D-4EEC-887A-E321EC9A5B61}" presName="ParentAccent" presStyleLbl="alignNode1" presStyleIdx="3" presStyleCnt="4"/>
      <dgm:spPr/>
    </dgm:pt>
    <dgm:pt modelId="{17AE0C0C-4355-4B1A-9814-A11CFB8412DC}" type="pres">
      <dgm:prSet presAssocID="{1FEFCD16-431D-4EEC-887A-E321EC9A5B61}" presName="ParentSmallAccent" presStyleLbl="fgAcc1" presStyleIdx="3" presStyleCnt="4"/>
      <dgm:spPr/>
    </dgm:pt>
    <dgm:pt modelId="{2640EBC2-EB23-497A-A05D-100084CD34CF}" type="pres">
      <dgm:prSet presAssocID="{1FEFCD16-431D-4EEC-887A-E321EC9A5B61}" presName="Parent" presStyleLbl="revTx" presStyleIdx="3" presStyleCnt="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62509-0F19-4A72-9268-3D40AB73790D}" type="pres">
      <dgm:prSet presAssocID="{1FEFCD16-431D-4EEC-887A-E321EC9A5B61}" presName="childShape" presStyleCnt="0">
        <dgm:presLayoutVars>
          <dgm:chMax val="0"/>
          <dgm:chPref val="0"/>
        </dgm:presLayoutVars>
      </dgm:prSet>
      <dgm:spPr/>
    </dgm:pt>
  </dgm:ptLst>
  <dgm:cxnLst>
    <dgm:cxn modelId="{22693888-258D-4E36-8344-643A0A593B0D}" srcId="{94B5545F-58E4-4FFF-8871-A606DF9FA8AB}" destId="{48981328-5D13-431F-8FDF-ED1106FD93F1}" srcOrd="2" destOrd="0" parTransId="{F581D0E2-3701-4939-ACBD-E73B1EB749F2}" sibTransId="{FC7E1014-1CBC-4E62-8BEE-DCC04151C43C}"/>
    <dgm:cxn modelId="{140C0227-0CB6-4C37-933F-9F33E24C799F}" type="presOf" srcId="{48981328-5D13-431F-8FDF-ED1106FD93F1}" destId="{2A247E58-5E57-4A04-AC87-780B51840F39}" srcOrd="0" destOrd="0" presId="urn:microsoft.com/office/officeart/2008/layout/SquareAccentList"/>
    <dgm:cxn modelId="{2F81B20F-C356-4A3C-86E1-522999DF6E0C}" type="presOf" srcId="{1FEFCD16-431D-4EEC-887A-E321EC9A5B61}" destId="{2640EBC2-EB23-497A-A05D-100084CD34CF}" srcOrd="0" destOrd="0" presId="urn:microsoft.com/office/officeart/2008/layout/SquareAccentList"/>
    <dgm:cxn modelId="{CF040F33-5886-46D0-AFFD-0268DD7E7430}" type="presOf" srcId="{13350E8C-AA66-4651-A1FA-D99BEE9C6449}" destId="{33C33DED-EB47-4D36-9FA2-CD6F2731D303}" srcOrd="0" destOrd="0" presId="urn:microsoft.com/office/officeart/2008/layout/SquareAccentList"/>
    <dgm:cxn modelId="{9CED156B-F02C-42E8-A674-BE481134AB61}" srcId="{94B5545F-58E4-4FFF-8871-A606DF9FA8AB}" destId="{1FEFCD16-431D-4EEC-887A-E321EC9A5B61}" srcOrd="3" destOrd="0" parTransId="{B14ED7CC-8664-4873-BD82-BAB7D5BBBD4B}" sibTransId="{3FA508CB-C70C-4B68-B793-B7342945F2A0}"/>
    <dgm:cxn modelId="{72D3F46B-E8FD-42AA-B2E3-4C7403EA7FE1}" srcId="{94B5545F-58E4-4FFF-8871-A606DF9FA8AB}" destId="{CF5DE5E9-AE8E-4403-BFBA-C35741440B12}" srcOrd="0" destOrd="0" parTransId="{15611476-4B54-408C-AF2E-D0046B15648D}" sibTransId="{A53307F8-204A-47C2-A510-938EFBD1A7F3}"/>
    <dgm:cxn modelId="{7DC6F82A-FC7A-49C2-9820-EC1F88ED9D01}" type="presOf" srcId="{CF5DE5E9-AE8E-4403-BFBA-C35741440B12}" destId="{C6FC7E31-03AC-4974-8684-08D16953C21D}" srcOrd="0" destOrd="0" presId="urn:microsoft.com/office/officeart/2008/layout/SquareAccentList"/>
    <dgm:cxn modelId="{BE3D0165-A0D2-47FF-A6A8-A9328B80F752}" srcId="{94B5545F-58E4-4FFF-8871-A606DF9FA8AB}" destId="{13350E8C-AA66-4651-A1FA-D99BEE9C6449}" srcOrd="1" destOrd="0" parTransId="{69970513-8B88-43D6-93D8-832A9FD20CE5}" sibTransId="{7E00F2E6-0D24-4993-AC83-19223C5C93DB}"/>
    <dgm:cxn modelId="{6546B566-0417-4EC2-8419-F83BD5DD8DDD}" type="presOf" srcId="{94B5545F-58E4-4FFF-8871-A606DF9FA8AB}" destId="{7FD3787A-CB5B-45DE-B413-2942CB80FB0E}" srcOrd="0" destOrd="0" presId="urn:microsoft.com/office/officeart/2008/layout/SquareAccentList"/>
    <dgm:cxn modelId="{B45EF249-F46C-4DDC-99B8-7252BA13D0BD}" type="presParOf" srcId="{7FD3787A-CB5B-45DE-B413-2942CB80FB0E}" destId="{FB5C8041-5F0F-4405-A12C-A31B07D872CC}" srcOrd="0" destOrd="0" presId="urn:microsoft.com/office/officeart/2008/layout/SquareAccentList"/>
    <dgm:cxn modelId="{235DD703-5B1D-4F8B-A271-03D7B8D518F2}" type="presParOf" srcId="{FB5C8041-5F0F-4405-A12C-A31B07D872CC}" destId="{66BBE9B9-A9E6-4BFA-9837-4552221E9C41}" srcOrd="0" destOrd="0" presId="urn:microsoft.com/office/officeart/2008/layout/SquareAccentList"/>
    <dgm:cxn modelId="{31497036-EBDD-42AD-A751-DD10534B1F4E}" type="presParOf" srcId="{66BBE9B9-A9E6-4BFA-9837-4552221E9C41}" destId="{2595C1B2-E204-4621-91B2-12DC144FC909}" srcOrd="0" destOrd="0" presId="urn:microsoft.com/office/officeart/2008/layout/SquareAccentList"/>
    <dgm:cxn modelId="{AE38769D-086B-4499-B90C-7A2C342ADD18}" type="presParOf" srcId="{66BBE9B9-A9E6-4BFA-9837-4552221E9C41}" destId="{DD023951-98A4-4455-A74A-2A57C69B3A90}" srcOrd="1" destOrd="0" presId="urn:microsoft.com/office/officeart/2008/layout/SquareAccentList"/>
    <dgm:cxn modelId="{2D88414D-936C-4E53-AE6A-10F2B25B2869}" type="presParOf" srcId="{66BBE9B9-A9E6-4BFA-9837-4552221E9C41}" destId="{C6FC7E31-03AC-4974-8684-08D16953C21D}" srcOrd="2" destOrd="0" presId="urn:microsoft.com/office/officeart/2008/layout/SquareAccentList"/>
    <dgm:cxn modelId="{6A408C79-77C6-47AF-B288-B8DD917E6181}" type="presParOf" srcId="{FB5C8041-5F0F-4405-A12C-A31B07D872CC}" destId="{3C10970C-25D6-4B7E-B6F5-98F677A99E7C}" srcOrd="1" destOrd="0" presId="urn:microsoft.com/office/officeart/2008/layout/SquareAccentList"/>
    <dgm:cxn modelId="{A7D4057F-2517-4B4E-9184-D15D8D15FCE3}" type="presParOf" srcId="{7FD3787A-CB5B-45DE-B413-2942CB80FB0E}" destId="{F94B4B1F-2CE5-49DF-BC74-E0EF841D5B48}" srcOrd="1" destOrd="0" presId="urn:microsoft.com/office/officeart/2008/layout/SquareAccentList"/>
    <dgm:cxn modelId="{3AF74597-3F56-4099-9B3E-1F3E9996707E}" type="presParOf" srcId="{F94B4B1F-2CE5-49DF-BC74-E0EF841D5B48}" destId="{AF596D17-8D97-431B-97D5-B6AA33BDE037}" srcOrd="0" destOrd="0" presId="urn:microsoft.com/office/officeart/2008/layout/SquareAccentList"/>
    <dgm:cxn modelId="{F944669A-0C68-4AD8-87F6-3977D5CE6723}" type="presParOf" srcId="{AF596D17-8D97-431B-97D5-B6AA33BDE037}" destId="{C6D13022-F0C9-4DD0-9418-FEF2C7C36D57}" srcOrd="0" destOrd="0" presId="urn:microsoft.com/office/officeart/2008/layout/SquareAccentList"/>
    <dgm:cxn modelId="{4C864A39-9739-4080-B2B8-B38080CE22F2}" type="presParOf" srcId="{AF596D17-8D97-431B-97D5-B6AA33BDE037}" destId="{FB31720C-8368-44E7-BE28-A567BC8BD2FF}" srcOrd="1" destOrd="0" presId="urn:microsoft.com/office/officeart/2008/layout/SquareAccentList"/>
    <dgm:cxn modelId="{84DC3594-D6B0-400E-B3E7-31A976CDFF75}" type="presParOf" srcId="{AF596D17-8D97-431B-97D5-B6AA33BDE037}" destId="{33C33DED-EB47-4D36-9FA2-CD6F2731D303}" srcOrd="2" destOrd="0" presId="urn:microsoft.com/office/officeart/2008/layout/SquareAccentList"/>
    <dgm:cxn modelId="{8B992F44-2E40-4247-A53F-87787D62131E}" type="presParOf" srcId="{F94B4B1F-2CE5-49DF-BC74-E0EF841D5B48}" destId="{276DA6EF-E310-4967-879E-78E04DB47A1F}" srcOrd="1" destOrd="0" presId="urn:microsoft.com/office/officeart/2008/layout/SquareAccentList"/>
    <dgm:cxn modelId="{54DA9801-FB25-4169-9657-E649D3B6B4FF}" type="presParOf" srcId="{7FD3787A-CB5B-45DE-B413-2942CB80FB0E}" destId="{04B8E057-0253-4C81-A059-1657C0A2FBFD}" srcOrd="2" destOrd="0" presId="urn:microsoft.com/office/officeart/2008/layout/SquareAccentList"/>
    <dgm:cxn modelId="{5C4D5F0B-9C2B-47B7-963F-8D5791896992}" type="presParOf" srcId="{04B8E057-0253-4C81-A059-1657C0A2FBFD}" destId="{0AA9D2D6-C1CC-4222-886B-7E51FF95E174}" srcOrd="0" destOrd="0" presId="urn:microsoft.com/office/officeart/2008/layout/SquareAccentList"/>
    <dgm:cxn modelId="{EF4E02C9-41B2-4B6E-9B1F-AC4DF2665393}" type="presParOf" srcId="{0AA9D2D6-C1CC-4222-886B-7E51FF95E174}" destId="{EBBC28AE-955E-4213-AFAA-C3C1DB445F70}" srcOrd="0" destOrd="0" presId="urn:microsoft.com/office/officeart/2008/layout/SquareAccentList"/>
    <dgm:cxn modelId="{2B8BD1C1-974E-40B1-9BA9-8CF548881E31}" type="presParOf" srcId="{0AA9D2D6-C1CC-4222-886B-7E51FF95E174}" destId="{17193A71-7CF0-4ED3-9B7F-AA4641474D22}" srcOrd="1" destOrd="0" presId="urn:microsoft.com/office/officeart/2008/layout/SquareAccentList"/>
    <dgm:cxn modelId="{ABE8B6FB-20EA-4D2E-A151-D83C75F4FBE7}" type="presParOf" srcId="{0AA9D2D6-C1CC-4222-886B-7E51FF95E174}" destId="{2A247E58-5E57-4A04-AC87-780B51840F39}" srcOrd="2" destOrd="0" presId="urn:microsoft.com/office/officeart/2008/layout/SquareAccentList"/>
    <dgm:cxn modelId="{CCA58877-63F0-44E3-A98C-16592BCB0A83}" type="presParOf" srcId="{04B8E057-0253-4C81-A059-1657C0A2FBFD}" destId="{DC8F5648-8695-4505-809A-086D77F9FC45}" srcOrd="1" destOrd="0" presId="urn:microsoft.com/office/officeart/2008/layout/SquareAccentList"/>
    <dgm:cxn modelId="{E6A96E46-292A-4DB8-8BDE-B518E71B2270}" type="presParOf" srcId="{7FD3787A-CB5B-45DE-B413-2942CB80FB0E}" destId="{1C20C1E5-4D04-4065-A87F-E6645ADED703}" srcOrd="3" destOrd="0" presId="urn:microsoft.com/office/officeart/2008/layout/SquareAccentList"/>
    <dgm:cxn modelId="{29A17FE8-AE32-4CE9-9ADA-8EA8BE127D0F}" type="presParOf" srcId="{1C20C1E5-4D04-4065-A87F-E6645ADED703}" destId="{CBFE7091-EC02-4A45-B75B-67E400503806}" srcOrd="0" destOrd="0" presId="urn:microsoft.com/office/officeart/2008/layout/SquareAccentList"/>
    <dgm:cxn modelId="{56DD6065-63C4-49C8-935F-C29124A222FB}" type="presParOf" srcId="{CBFE7091-EC02-4A45-B75B-67E400503806}" destId="{A2EE0FB4-FA65-4726-B410-813B7BAD8895}" srcOrd="0" destOrd="0" presId="urn:microsoft.com/office/officeart/2008/layout/SquareAccentList"/>
    <dgm:cxn modelId="{F3E3AB32-78D7-4010-8D50-C95B3B51B3C6}" type="presParOf" srcId="{CBFE7091-EC02-4A45-B75B-67E400503806}" destId="{17AE0C0C-4355-4B1A-9814-A11CFB8412DC}" srcOrd="1" destOrd="0" presId="urn:microsoft.com/office/officeart/2008/layout/SquareAccentList"/>
    <dgm:cxn modelId="{5688CECC-6721-44D6-B68F-2879AD6D94A1}" type="presParOf" srcId="{CBFE7091-EC02-4A45-B75B-67E400503806}" destId="{2640EBC2-EB23-497A-A05D-100084CD34CF}" srcOrd="2" destOrd="0" presId="urn:microsoft.com/office/officeart/2008/layout/SquareAccentList"/>
    <dgm:cxn modelId="{ED82A124-CC61-4738-B485-CAB850EF9258}" type="presParOf" srcId="{1C20C1E5-4D04-4065-A87F-E6645ADED703}" destId="{2D262509-0F19-4A72-9268-3D40AB73790D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3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95C1B2-E204-4621-91B2-12DC144FC909}">
      <dsp:nvSpPr>
        <dsp:cNvPr id="0" name=""/>
        <dsp:cNvSpPr/>
      </dsp:nvSpPr>
      <dsp:spPr>
        <a:xfrm>
          <a:off x="5128" y="486748"/>
          <a:ext cx="2303113" cy="270954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D023951-98A4-4455-A74A-2A57C69B3A90}">
      <dsp:nvSpPr>
        <dsp:cNvPr id="0" name=""/>
        <dsp:cNvSpPr/>
      </dsp:nvSpPr>
      <dsp:spPr>
        <a:xfrm>
          <a:off x="5128" y="588507"/>
          <a:ext cx="169195" cy="1691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6FC7E31-03AC-4974-8684-08D16953C21D}">
      <dsp:nvSpPr>
        <dsp:cNvPr id="0" name=""/>
        <dsp:cNvSpPr/>
      </dsp:nvSpPr>
      <dsp:spPr>
        <a:xfrm>
          <a:off x="5128" y="0"/>
          <a:ext cx="2303113" cy="486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5128" y="0"/>
        <a:ext cx="2303113" cy="486748"/>
      </dsp:txXfrm>
    </dsp:sp>
    <dsp:sp modelId="{C6D13022-F0C9-4DD0-9418-FEF2C7C36D57}">
      <dsp:nvSpPr>
        <dsp:cNvPr id="0" name=""/>
        <dsp:cNvSpPr/>
      </dsp:nvSpPr>
      <dsp:spPr>
        <a:xfrm>
          <a:off x="2423398" y="486748"/>
          <a:ext cx="2303113" cy="270954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230586"/>
                <a:satOff val="-13765"/>
                <a:lumOff val="115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230586"/>
                <a:satOff val="-13765"/>
                <a:lumOff val="115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230586"/>
                <a:satOff val="-13765"/>
                <a:lumOff val="115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shade val="80000"/>
              <a:hueOff val="230586"/>
              <a:satOff val="-13765"/>
              <a:lumOff val="1152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B31720C-8368-44E7-BE28-A567BC8BD2FF}">
      <dsp:nvSpPr>
        <dsp:cNvPr id="0" name=""/>
        <dsp:cNvSpPr/>
      </dsp:nvSpPr>
      <dsp:spPr>
        <a:xfrm>
          <a:off x="2423398" y="588507"/>
          <a:ext cx="169195" cy="1691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shade val="80000"/>
              <a:hueOff val="230586"/>
              <a:satOff val="-13765"/>
              <a:lumOff val="115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3C33DED-EB47-4D36-9FA2-CD6F2731D303}">
      <dsp:nvSpPr>
        <dsp:cNvPr id="0" name=""/>
        <dsp:cNvSpPr/>
      </dsp:nvSpPr>
      <dsp:spPr>
        <a:xfrm>
          <a:off x="2423398" y="0"/>
          <a:ext cx="2303113" cy="486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2423398" y="0"/>
        <a:ext cx="2303113" cy="486748"/>
      </dsp:txXfrm>
    </dsp:sp>
    <dsp:sp modelId="{EBBC28AE-955E-4213-AFAA-C3C1DB445F70}">
      <dsp:nvSpPr>
        <dsp:cNvPr id="0" name=""/>
        <dsp:cNvSpPr/>
      </dsp:nvSpPr>
      <dsp:spPr>
        <a:xfrm>
          <a:off x="4841667" y="486748"/>
          <a:ext cx="2303113" cy="270954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461172"/>
                <a:satOff val="-27530"/>
                <a:lumOff val="230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461172"/>
                <a:satOff val="-27530"/>
                <a:lumOff val="230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461172"/>
                <a:satOff val="-27530"/>
                <a:lumOff val="230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shade val="80000"/>
              <a:hueOff val="461172"/>
              <a:satOff val="-27530"/>
              <a:lumOff val="2305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7193A71-7CF0-4ED3-9B7F-AA4641474D22}">
      <dsp:nvSpPr>
        <dsp:cNvPr id="0" name=""/>
        <dsp:cNvSpPr/>
      </dsp:nvSpPr>
      <dsp:spPr>
        <a:xfrm>
          <a:off x="4841667" y="588507"/>
          <a:ext cx="169195" cy="1691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shade val="80000"/>
              <a:hueOff val="461172"/>
              <a:satOff val="-27530"/>
              <a:lumOff val="2305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A247E58-5E57-4A04-AC87-780B51840F39}">
      <dsp:nvSpPr>
        <dsp:cNvPr id="0" name=""/>
        <dsp:cNvSpPr/>
      </dsp:nvSpPr>
      <dsp:spPr>
        <a:xfrm>
          <a:off x="4841667" y="0"/>
          <a:ext cx="2303113" cy="486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4841667" y="0"/>
        <a:ext cx="2303113" cy="486748"/>
      </dsp:txXfrm>
    </dsp:sp>
    <dsp:sp modelId="{A2EE0FB4-FA65-4726-B410-813B7BAD8895}">
      <dsp:nvSpPr>
        <dsp:cNvPr id="0" name=""/>
        <dsp:cNvSpPr/>
      </dsp:nvSpPr>
      <dsp:spPr>
        <a:xfrm>
          <a:off x="7259937" y="486748"/>
          <a:ext cx="2303113" cy="270954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691758"/>
                <a:satOff val="-41295"/>
                <a:lumOff val="34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691758"/>
                <a:satOff val="-41295"/>
                <a:lumOff val="34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691758"/>
                <a:satOff val="-41295"/>
                <a:lumOff val="34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shade val="80000"/>
              <a:hueOff val="691758"/>
              <a:satOff val="-41295"/>
              <a:lumOff val="3458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7AE0C0C-4355-4B1A-9814-A11CFB8412DC}">
      <dsp:nvSpPr>
        <dsp:cNvPr id="0" name=""/>
        <dsp:cNvSpPr/>
      </dsp:nvSpPr>
      <dsp:spPr>
        <a:xfrm>
          <a:off x="7259937" y="588507"/>
          <a:ext cx="169195" cy="1691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shade val="80000"/>
              <a:hueOff val="691758"/>
              <a:satOff val="-41295"/>
              <a:lumOff val="3458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40EBC2-EB23-497A-A05D-100084CD34CF}">
      <dsp:nvSpPr>
        <dsp:cNvPr id="0" name=""/>
        <dsp:cNvSpPr/>
      </dsp:nvSpPr>
      <dsp:spPr>
        <a:xfrm>
          <a:off x="7259937" y="0"/>
          <a:ext cx="2303113" cy="486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7259937" y="0"/>
        <a:ext cx="2303113" cy="4867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34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34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A1FFA46-248D-405B-A574-DAC06226D778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72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923879"/>
            <a:ext cx="5681980" cy="402862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8091"/>
            <a:ext cx="3077739" cy="513348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18091"/>
            <a:ext cx="3077739" cy="513348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CB9056C-0218-42B4-BD64-67EFFB929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756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9056C-0218-42B4-BD64-67EFFB929A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4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9056C-0218-42B4-BD64-67EFFB929A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76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9056C-0218-42B4-BD64-67EFFB929A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63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9056C-0218-42B4-BD64-67EFFB929A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34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9658"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SzPct val="110000"/>
              <a:tabLst>
                <a:tab pos="2173549" algn="l"/>
              </a:tabLs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9056C-0218-42B4-BD64-67EFFB929A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822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9056C-0218-42B4-BD64-67EFFB929A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921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9056C-0218-42B4-BD64-67EFFB929A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953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9056C-0218-42B4-BD64-67EFFB929AA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76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9056C-0218-42B4-BD64-67EFFB929A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37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9056C-0218-42B4-BD64-67EFFB929A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16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9056C-0218-42B4-BD64-67EFFB929A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66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9056C-0218-42B4-BD64-67EFFB929A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05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9056C-0218-42B4-BD64-67EFFB929A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14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9056C-0218-42B4-BD64-67EFFB929A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75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9056C-0218-42B4-BD64-67EFFB929A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12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9056C-0218-42B4-BD64-67EFFB929A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81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 hidden="1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0" y="0"/>
            <a:ext cx="1270000" cy="1270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none"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sz="100" b="0" i="0" u="none" spc="0">
                <a:solidFill>
                  <a:schemeClr val="tx1"/>
                </a:solidFill>
                <a:latin typeface="Bosch Office Sans" panose="020B0604020202020204" pitchFamily="34" charset="0"/>
              </a:defRPr>
            </a:lvl1pPr>
            <a:lvl2pPr marL="411358" indent="0" algn="ctr">
              <a:buNone/>
              <a:defRPr sz="1799"/>
            </a:lvl2pPr>
            <a:lvl3pPr marL="822716" indent="0" algn="ctr">
              <a:buNone/>
              <a:defRPr sz="1619"/>
            </a:lvl3pPr>
            <a:lvl4pPr marL="1234075" indent="0" algn="ctr">
              <a:buNone/>
              <a:defRPr sz="1440"/>
            </a:lvl4pPr>
            <a:lvl5pPr marL="1645433" indent="0" algn="ctr">
              <a:buNone/>
              <a:defRPr sz="1440"/>
            </a:lvl5pPr>
            <a:lvl6pPr marL="2056792" indent="0" algn="ctr">
              <a:buNone/>
              <a:defRPr sz="1440"/>
            </a:lvl6pPr>
            <a:lvl7pPr marL="2468150" indent="0" algn="ctr">
              <a:buNone/>
              <a:defRPr sz="1440"/>
            </a:lvl7pPr>
            <a:lvl8pPr marL="2879509" indent="0" algn="ctr">
              <a:buNone/>
              <a:defRPr sz="1440"/>
            </a:lvl8pPr>
            <a:lvl9pPr marL="3290867" indent="0" algn="ctr">
              <a:buNone/>
              <a:defRPr sz="1440"/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59080" y="259080"/>
            <a:ext cx="9872980" cy="520446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 anchorCtr="0">
            <a:norm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0" b="0" i="0" u="none" cap="all" spc="0">
                <a:solidFill>
                  <a:srgbClr val="FFFFFF"/>
                </a:solidFill>
                <a:latin typeface="Bosch Office Sans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3410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683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075" y="328614"/>
            <a:ext cx="2364089" cy="5229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3463" y="328614"/>
            <a:ext cx="6895434" cy="5229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2555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72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4054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30" y="1538290"/>
            <a:ext cx="9460586" cy="2566987"/>
          </a:xfrm>
        </p:spPr>
        <p:txBody>
          <a:bodyPr anchor="b"/>
          <a:lstStyle>
            <a:lvl1pPr>
              <a:defRPr sz="5398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230" y="4129088"/>
            <a:ext cx="9460586" cy="1350962"/>
          </a:xfrm>
        </p:spPr>
        <p:txBody>
          <a:bodyPr/>
          <a:lstStyle>
            <a:lvl1pPr marL="0" indent="0">
              <a:buNone/>
              <a:defRPr sz="2159">
                <a:solidFill>
                  <a:schemeClr val="tx1">
                    <a:tint val="75000"/>
                  </a:schemeClr>
                </a:solidFill>
              </a:defRPr>
            </a:lvl1pPr>
            <a:lvl2pPr marL="411358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822716" indent="0">
              <a:buNone/>
              <a:defRPr sz="1619">
                <a:solidFill>
                  <a:schemeClr val="tx1">
                    <a:tint val="75000"/>
                  </a:schemeClr>
                </a:solidFill>
              </a:defRPr>
            </a:lvl3pPr>
            <a:lvl4pPr marL="1234075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433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6792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15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79509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0867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0739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567" y="1296000"/>
            <a:ext cx="4861931" cy="416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9445" y="1295999"/>
            <a:ext cx="4861931" cy="416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3592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80" y="328613"/>
            <a:ext cx="9460586" cy="11922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80" y="1512888"/>
            <a:ext cx="4641401" cy="741362"/>
          </a:xfrm>
        </p:spPr>
        <p:txBody>
          <a:bodyPr anchor="b"/>
          <a:lstStyle>
            <a:lvl1pPr marL="0" indent="0">
              <a:buNone/>
              <a:defRPr sz="2159" b="1"/>
            </a:lvl1pPr>
            <a:lvl2pPr marL="411358" indent="0">
              <a:buNone/>
              <a:defRPr sz="1799" b="1"/>
            </a:lvl2pPr>
            <a:lvl3pPr marL="822716" indent="0">
              <a:buNone/>
              <a:defRPr sz="1619" b="1"/>
            </a:lvl3pPr>
            <a:lvl4pPr marL="1234075" indent="0">
              <a:buNone/>
              <a:defRPr sz="1440" b="1"/>
            </a:lvl4pPr>
            <a:lvl5pPr marL="1645433" indent="0">
              <a:buNone/>
              <a:defRPr sz="1440" b="1"/>
            </a:lvl5pPr>
            <a:lvl6pPr marL="2056792" indent="0">
              <a:buNone/>
              <a:defRPr sz="1440" b="1"/>
            </a:lvl6pPr>
            <a:lvl7pPr marL="2468150" indent="0">
              <a:buNone/>
              <a:defRPr sz="1440" b="1"/>
            </a:lvl7pPr>
            <a:lvl8pPr marL="2879509" indent="0">
              <a:buNone/>
              <a:defRPr sz="1440" b="1"/>
            </a:lvl8pPr>
            <a:lvl9pPr marL="3290867" indent="0">
              <a:buNone/>
              <a:defRPr sz="14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580" y="2254251"/>
            <a:ext cx="4641401" cy="3314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3598" y="1512888"/>
            <a:ext cx="4662567" cy="741362"/>
          </a:xfrm>
        </p:spPr>
        <p:txBody>
          <a:bodyPr anchor="b"/>
          <a:lstStyle>
            <a:lvl1pPr marL="0" indent="0">
              <a:buNone/>
              <a:defRPr sz="2159" b="1"/>
            </a:lvl1pPr>
            <a:lvl2pPr marL="411358" indent="0">
              <a:buNone/>
              <a:defRPr sz="1799" b="1"/>
            </a:lvl2pPr>
            <a:lvl3pPr marL="822716" indent="0">
              <a:buNone/>
              <a:defRPr sz="1619" b="1"/>
            </a:lvl3pPr>
            <a:lvl4pPr marL="1234075" indent="0">
              <a:buNone/>
              <a:defRPr sz="1440" b="1"/>
            </a:lvl4pPr>
            <a:lvl5pPr marL="1645433" indent="0">
              <a:buNone/>
              <a:defRPr sz="1440" b="1"/>
            </a:lvl5pPr>
            <a:lvl6pPr marL="2056792" indent="0">
              <a:buNone/>
              <a:defRPr sz="1440" b="1"/>
            </a:lvl6pPr>
            <a:lvl7pPr marL="2468150" indent="0">
              <a:buNone/>
              <a:defRPr sz="1440" b="1"/>
            </a:lvl7pPr>
            <a:lvl8pPr marL="2879509" indent="0">
              <a:buNone/>
              <a:defRPr sz="1440" b="1"/>
            </a:lvl8pPr>
            <a:lvl9pPr marL="3290867" indent="0">
              <a:buNone/>
              <a:defRPr sz="14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3598" y="2254251"/>
            <a:ext cx="4662567" cy="3314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8294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2825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319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9" y="411163"/>
            <a:ext cx="3538725" cy="1439862"/>
          </a:xfrm>
        </p:spPr>
        <p:txBody>
          <a:bodyPr anchor="b"/>
          <a:lstStyle>
            <a:lvl1pPr>
              <a:defRPr sz="2879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2566" y="889001"/>
            <a:ext cx="5553598" cy="4384675"/>
          </a:xfrm>
        </p:spPr>
        <p:txBody>
          <a:bodyPr/>
          <a:lstStyle>
            <a:lvl1pPr>
              <a:defRPr sz="2879"/>
            </a:lvl1pPr>
            <a:lvl2pPr>
              <a:defRPr sz="2519"/>
            </a:lvl2pPr>
            <a:lvl3pPr>
              <a:defRPr sz="215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579" y="1851025"/>
            <a:ext cx="3538725" cy="3429000"/>
          </a:xfrm>
        </p:spPr>
        <p:txBody>
          <a:bodyPr/>
          <a:lstStyle>
            <a:lvl1pPr marL="0" indent="0">
              <a:buNone/>
              <a:defRPr sz="1440"/>
            </a:lvl1pPr>
            <a:lvl2pPr marL="411358" indent="0">
              <a:buNone/>
              <a:defRPr sz="1260"/>
            </a:lvl2pPr>
            <a:lvl3pPr marL="822716" indent="0">
              <a:buNone/>
              <a:defRPr sz="1080"/>
            </a:lvl3pPr>
            <a:lvl4pPr marL="1234075" indent="0">
              <a:buNone/>
              <a:defRPr sz="900"/>
            </a:lvl4pPr>
            <a:lvl5pPr marL="1645433" indent="0">
              <a:buNone/>
              <a:defRPr sz="900"/>
            </a:lvl5pPr>
            <a:lvl6pPr marL="2056792" indent="0">
              <a:buNone/>
              <a:defRPr sz="900"/>
            </a:lvl6pPr>
            <a:lvl7pPr marL="2468150" indent="0">
              <a:buNone/>
              <a:defRPr sz="900"/>
            </a:lvl7pPr>
            <a:lvl8pPr marL="2879509" indent="0">
              <a:buNone/>
              <a:defRPr sz="900"/>
            </a:lvl8pPr>
            <a:lvl9pPr marL="329086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7055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9" y="411163"/>
            <a:ext cx="3538725" cy="1439862"/>
          </a:xfrm>
        </p:spPr>
        <p:txBody>
          <a:bodyPr anchor="b"/>
          <a:lstStyle>
            <a:lvl1pPr>
              <a:defRPr sz="2879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2566" y="889001"/>
            <a:ext cx="5553598" cy="4384675"/>
          </a:xfrm>
        </p:spPr>
        <p:txBody>
          <a:bodyPr/>
          <a:lstStyle>
            <a:lvl1pPr marL="0" indent="0">
              <a:buNone/>
              <a:defRPr sz="2879"/>
            </a:lvl1pPr>
            <a:lvl2pPr marL="411358" indent="0">
              <a:buNone/>
              <a:defRPr sz="2519"/>
            </a:lvl2pPr>
            <a:lvl3pPr marL="822716" indent="0">
              <a:buNone/>
              <a:defRPr sz="2159"/>
            </a:lvl3pPr>
            <a:lvl4pPr marL="1234075" indent="0">
              <a:buNone/>
              <a:defRPr sz="1799"/>
            </a:lvl4pPr>
            <a:lvl5pPr marL="1645433" indent="0">
              <a:buNone/>
              <a:defRPr sz="1799"/>
            </a:lvl5pPr>
            <a:lvl6pPr marL="2056792" indent="0">
              <a:buNone/>
              <a:defRPr sz="1799"/>
            </a:lvl6pPr>
            <a:lvl7pPr marL="2468150" indent="0">
              <a:buNone/>
              <a:defRPr sz="1799"/>
            </a:lvl7pPr>
            <a:lvl8pPr marL="2879509" indent="0">
              <a:buNone/>
              <a:defRPr sz="1799"/>
            </a:lvl8pPr>
            <a:lvl9pPr marL="3290867" indent="0">
              <a:buNone/>
              <a:defRPr sz="1799"/>
            </a:lvl9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579" y="1851025"/>
            <a:ext cx="3538725" cy="3429000"/>
          </a:xfrm>
        </p:spPr>
        <p:txBody>
          <a:bodyPr/>
          <a:lstStyle>
            <a:lvl1pPr marL="0" indent="0">
              <a:buNone/>
              <a:defRPr sz="1440"/>
            </a:lvl1pPr>
            <a:lvl2pPr marL="411358" indent="0">
              <a:buNone/>
              <a:defRPr sz="1260"/>
            </a:lvl2pPr>
            <a:lvl3pPr marL="822716" indent="0">
              <a:buNone/>
              <a:defRPr sz="1080"/>
            </a:lvl3pPr>
            <a:lvl4pPr marL="1234075" indent="0">
              <a:buNone/>
              <a:defRPr sz="900"/>
            </a:lvl4pPr>
            <a:lvl5pPr marL="1645433" indent="0">
              <a:buNone/>
              <a:defRPr sz="900"/>
            </a:lvl5pPr>
            <a:lvl6pPr marL="2056792" indent="0">
              <a:buNone/>
              <a:defRPr sz="900"/>
            </a:lvl6pPr>
            <a:lvl7pPr marL="2468150" indent="0">
              <a:buNone/>
              <a:defRPr sz="900"/>
            </a:lvl7pPr>
            <a:lvl8pPr marL="2879509" indent="0">
              <a:buNone/>
              <a:defRPr sz="900"/>
            </a:lvl8pPr>
            <a:lvl9pPr marL="329086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7885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5567" y="648000"/>
            <a:ext cx="8221606" cy="388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568" y="1296000"/>
            <a:ext cx="10275808" cy="4168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de-DE" dirty="0"/>
          </a:p>
        </p:txBody>
      </p:sp>
      <p:pic>
        <p:nvPicPr>
          <p:cNvPr id="5" name="Picture 4"/>
          <p:cNvPicPr>
            <a:picLocks/>
          </p:cNvPicPr>
          <p:nvPr userDrawn="1">
            <p:custDataLst>
              <p:tags r:id="rId1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80" y="5464810"/>
            <a:ext cx="1094740" cy="57531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>
            <a:picLocks/>
          </p:cNvPicPr>
          <p:nvPr userDrawn="1">
            <p:custDataLst>
              <p:tags r:id="rId15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90"/>
            <a:ext cx="10970260" cy="12954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0813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822716" rtl="0" eaLnBrk="1" latinLnBrk="0" hangingPunct="1">
        <a:lnSpc>
          <a:spcPct val="90000"/>
        </a:lnSpc>
        <a:spcBef>
          <a:spcPct val="0"/>
        </a:spcBef>
        <a:buFontTx/>
        <a:buNone/>
        <a:defRPr sz="1800" b="0" i="0" u="none" kern="1200">
          <a:solidFill>
            <a:schemeClr val="tx1"/>
          </a:solidFill>
          <a:latin typeface="Bosch Office Sans" panose="020B0604020202020204" pitchFamily="34" charset="0"/>
          <a:ea typeface="+mj-ea"/>
          <a:cs typeface="+mj-cs"/>
        </a:defRPr>
      </a:lvl1pPr>
    </p:titleStyle>
    <p:bodyStyle>
      <a:lvl1pPr marL="251460" indent="-251460" algn="l" defTabSz="822716" rtl="0" eaLnBrk="1" latinLnBrk="0" hangingPunct="1">
        <a:lnSpc>
          <a:spcPct val="107000"/>
        </a:lnSpc>
        <a:spcBef>
          <a:spcPts val="500"/>
        </a:spcBef>
        <a:buClrTx/>
        <a:buSzPct val="100000"/>
        <a:buFont typeface="Wingdings 3" panose="05040102010807070707" pitchFamily="18" charset="2"/>
        <a:buChar char=""/>
        <a:defRPr sz="1800" b="0" i="0" u="none" kern="1200">
          <a:solidFill>
            <a:schemeClr val="tx1"/>
          </a:solidFill>
          <a:latin typeface="Bosch Office Sans" panose="020B0604020202020204" pitchFamily="34" charset="0"/>
          <a:ea typeface="+mn-ea"/>
          <a:cs typeface="+mn-cs"/>
        </a:defRPr>
      </a:lvl1pPr>
      <a:lvl2pPr marL="508000" indent="-274320" algn="l" defTabSz="822716" rtl="0" eaLnBrk="1" latinLnBrk="0" hangingPunct="1">
        <a:lnSpc>
          <a:spcPct val="103000"/>
        </a:lnSpc>
        <a:spcBef>
          <a:spcPts val="500"/>
        </a:spcBef>
        <a:buClrTx/>
        <a:buSzPct val="100000"/>
        <a:buFont typeface="Wingdings 3" panose="05040102010807070707" pitchFamily="18" charset="2"/>
        <a:buChar char=""/>
        <a:defRPr sz="1600" b="0" i="0" u="none" kern="1200">
          <a:solidFill>
            <a:schemeClr val="tx1"/>
          </a:solidFill>
          <a:latin typeface="Bosch Office Sans" panose="020B0604020202020204" pitchFamily="34" charset="0"/>
          <a:ea typeface="+mn-ea"/>
          <a:cs typeface="+mn-cs"/>
        </a:defRPr>
      </a:lvl2pPr>
      <a:lvl3pPr marL="730250" indent="-204470" algn="l" defTabSz="822716" rtl="0" eaLnBrk="1" latinLnBrk="0" hangingPunct="1">
        <a:lnSpc>
          <a:spcPct val="102000"/>
        </a:lnSpc>
        <a:spcBef>
          <a:spcPts val="500"/>
        </a:spcBef>
        <a:buClrTx/>
        <a:buSzPct val="100000"/>
        <a:buFontTx/>
        <a:buChar char="‒"/>
        <a:defRPr sz="1400" b="0" i="0" u="none" kern="1200">
          <a:solidFill>
            <a:schemeClr val="tx1"/>
          </a:solidFill>
          <a:latin typeface="Bosch Office Sans" panose="020B0604020202020204" pitchFamily="34" charset="0"/>
          <a:ea typeface="+mn-ea"/>
          <a:cs typeface="+mn-cs"/>
        </a:defRPr>
      </a:lvl3pPr>
      <a:lvl4pPr marL="932180" indent="-184150" algn="l" defTabSz="822716" rtl="0" eaLnBrk="1" latinLnBrk="0" hangingPunct="1">
        <a:lnSpc>
          <a:spcPct val="103000"/>
        </a:lnSpc>
        <a:spcBef>
          <a:spcPts val="500"/>
        </a:spcBef>
        <a:buClrTx/>
        <a:buSzPct val="100000"/>
        <a:buFontTx/>
        <a:buChar char="‒"/>
        <a:defRPr sz="1300" b="0" i="0" u="none" kern="1200">
          <a:solidFill>
            <a:schemeClr val="tx1"/>
          </a:solidFill>
          <a:latin typeface="Bosch Office Sans" panose="020B0604020202020204" pitchFamily="34" charset="0"/>
          <a:ea typeface="+mn-ea"/>
          <a:cs typeface="+mn-cs"/>
        </a:defRPr>
      </a:lvl4pPr>
      <a:lvl5pPr marL="932180" indent="-184150" algn="l" defTabSz="822716" rtl="0" eaLnBrk="1" latinLnBrk="0" hangingPunct="1">
        <a:lnSpc>
          <a:spcPct val="103000"/>
        </a:lnSpc>
        <a:spcBef>
          <a:spcPts val="500"/>
        </a:spcBef>
        <a:buClrTx/>
        <a:buSzPct val="100000"/>
        <a:buFontTx/>
        <a:buChar char="‒"/>
        <a:defRPr sz="1300" b="0" i="0" u="none" kern="1200">
          <a:solidFill>
            <a:schemeClr val="tx1"/>
          </a:solidFill>
          <a:latin typeface="Bosch Office Sans" panose="020B0604020202020204" pitchFamily="34" charset="0"/>
          <a:ea typeface="+mn-ea"/>
          <a:cs typeface="+mn-cs"/>
        </a:defRPr>
      </a:lvl5pPr>
      <a:lvl6pPr marL="932180" indent="-184150" algn="l" defTabSz="822716" rtl="0" eaLnBrk="1" latinLnBrk="0" hangingPunct="1">
        <a:lnSpc>
          <a:spcPct val="103000"/>
        </a:lnSpc>
        <a:spcBef>
          <a:spcPts val="500"/>
        </a:spcBef>
        <a:buClrTx/>
        <a:buSzPct val="100000"/>
        <a:buFontTx/>
        <a:buChar char="‒"/>
        <a:defRPr sz="1300" b="0" i="0" u="none" kern="1200">
          <a:solidFill>
            <a:schemeClr val="tx1"/>
          </a:solidFill>
          <a:latin typeface="Bosch Office Sans" panose="020B0604020202020204" pitchFamily="34" charset="0"/>
          <a:ea typeface="+mn-ea"/>
          <a:cs typeface="+mn-cs"/>
        </a:defRPr>
      </a:lvl6pPr>
      <a:lvl7pPr marL="932180" indent="-184150" algn="l" defTabSz="822716" rtl="0" eaLnBrk="1" latinLnBrk="0" hangingPunct="1">
        <a:lnSpc>
          <a:spcPct val="103000"/>
        </a:lnSpc>
        <a:spcBef>
          <a:spcPts val="500"/>
        </a:spcBef>
        <a:buClrTx/>
        <a:buSzPct val="100000"/>
        <a:buFontTx/>
        <a:buChar char="‒"/>
        <a:defRPr sz="1300" b="0" i="0" u="none" kern="1200">
          <a:solidFill>
            <a:schemeClr val="tx1"/>
          </a:solidFill>
          <a:latin typeface="Bosch Office Sans" panose="020B0604020202020204" pitchFamily="34" charset="0"/>
          <a:ea typeface="+mn-ea"/>
          <a:cs typeface="+mn-cs"/>
        </a:defRPr>
      </a:lvl7pPr>
      <a:lvl8pPr marL="932180" indent="-184150" algn="l" defTabSz="822716" rtl="0" eaLnBrk="1" latinLnBrk="0" hangingPunct="1">
        <a:lnSpc>
          <a:spcPct val="103000"/>
        </a:lnSpc>
        <a:spcBef>
          <a:spcPts val="500"/>
        </a:spcBef>
        <a:buClrTx/>
        <a:buSzPct val="100000"/>
        <a:buFontTx/>
        <a:buChar char="‒"/>
        <a:defRPr sz="1300" b="0" i="0" u="none" kern="1200">
          <a:solidFill>
            <a:schemeClr val="tx1"/>
          </a:solidFill>
          <a:latin typeface="Bosch Office Sans" panose="020B0604020202020204" pitchFamily="34" charset="0"/>
          <a:ea typeface="+mn-ea"/>
          <a:cs typeface="+mn-cs"/>
        </a:defRPr>
      </a:lvl8pPr>
      <a:lvl9pPr marL="932180" indent="-184150" algn="l" defTabSz="822716" rtl="0" eaLnBrk="1" latinLnBrk="0" hangingPunct="1">
        <a:lnSpc>
          <a:spcPct val="103000"/>
        </a:lnSpc>
        <a:spcBef>
          <a:spcPts val="500"/>
        </a:spcBef>
        <a:buClrTx/>
        <a:buSzPct val="100000"/>
        <a:buFontTx/>
        <a:buChar char="‒"/>
        <a:defRPr sz="1300" b="0" i="0" u="none" kern="1200" baseline="0">
          <a:solidFill>
            <a:schemeClr val="tx1"/>
          </a:solidFill>
          <a:latin typeface="Bosch Office Sans" panose="020B0604020202020204" pitchFamily="34" charset="0"/>
          <a:ea typeface="+mn-ea"/>
          <a:cs typeface="+mn-cs"/>
        </a:defRPr>
      </a:lvl9pPr>
    </p:bodyStyle>
    <p:otherStyle>
      <a:defPPr>
        <a:defRPr lang="de-DE"/>
      </a:defPPr>
      <a:lvl1pPr marL="0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1pPr>
      <a:lvl2pPr marL="411358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2pPr>
      <a:lvl3pPr marL="822716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3pPr>
      <a:lvl4pPr marL="1234075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4pPr>
      <a:lvl5pPr marL="1645433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5pPr>
      <a:lvl6pPr marL="2056792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6pPr>
      <a:lvl7pPr marL="2468150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7pPr>
      <a:lvl8pPr marL="2879509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8pPr>
      <a:lvl9pPr marL="3290867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8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image" Target="../media/image4.png"/><Relationship Id="rId5" Type="http://schemas.openxmlformats.org/officeDocument/2006/relationships/tags" Target="../tags/tag10.xml"/><Relationship Id="rId10" Type="http://schemas.openxmlformats.org/officeDocument/2006/relationships/image" Target="../media/image1.emf"/><Relationship Id="rId4" Type="http://schemas.openxmlformats.org/officeDocument/2006/relationships/tags" Target="../tags/tag9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21.xml"/><Relationship Id="rId3" Type="http://schemas.openxmlformats.org/officeDocument/2006/relationships/tags" Target="../tags/tag216.xml"/><Relationship Id="rId7" Type="http://schemas.openxmlformats.org/officeDocument/2006/relationships/tags" Target="../tags/tag220.xml"/><Relationship Id="rId12" Type="http://schemas.openxmlformats.org/officeDocument/2006/relationships/image" Target="../media/image24.emf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6" Type="http://schemas.openxmlformats.org/officeDocument/2006/relationships/tags" Target="../tags/tag219.xml"/><Relationship Id="rId11" Type="http://schemas.openxmlformats.org/officeDocument/2006/relationships/notesSlide" Target="../notesSlides/notesSlide9.xml"/><Relationship Id="rId5" Type="http://schemas.openxmlformats.org/officeDocument/2006/relationships/tags" Target="../tags/tag218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17.xml"/><Relationship Id="rId9" Type="http://schemas.openxmlformats.org/officeDocument/2006/relationships/tags" Target="../tags/tag22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30.xml"/><Relationship Id="rId3" Type="http://schemas.openxmlformats.org/officeDocument/2006/relationships/tags" Target="../tags/tag225.xml"/><Relationship Id="rId7" Type="http://schemas.openxmlformats.org/officeDocument/2006/relationships/tags" Target="../tags/tag229.xml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6" Type="http://schemas.openxmlformats.org/officeDocument/2006/relationships/tags" Target="../tags/tag228.xml"/><Relationship Id="rId11" Type="http://schemas.openxmlformats.org/officeDocument/2006/relationships/image" Target="../media/image25.png"/><Relationship Id="rId5" Type="http://schemas.openxmlformats.org/officeDocument/2006/relationships/tags" Target="../tags/tag227.xml"/><Relationship Id="rId10" Type="http://schemas.openxmlformats.org/officeDocument/2006/relationships/notesSlide" Target="../notesSlides/notesSlide10.xml"/><Relationship Id="rId4" Type="http://schemas.openxmlformats.org/officeDocument/2006/relationships/tags" Target="../tags/tag226.xml"/><Relationship Id="rId9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38.xml"/><Relationship Id="rId13" Type="http://schemas.openxmlformats.org/officeDocument/2006/relationships/image" Target="../media/image26.png"/><Relationship Id="rId3" Type="http://schemas.openxmlformats.org/officeDocument/2006/relationships/tags" Target="../tags/tag233.xml"/><Relationship Id="rId7" Type="http://schemas.openxmlformats.org/officeDocument/2006/relationships/tags" Target="../tags/tag237.xml"/><Relationship Id="rId12" Type="http://schemas.openxmlformats.org/officeDocument/2006/relationships/notesSlide" Target="../notesSlides/notesSlide11.xml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6" Type="http://schemas.openxmlformats.org/officeDocument/2006/relationships/tags" Target="../tags/tag23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35.xml"/><Relationship Id="rId10" Type="http://schemas.openxmlformats.org/officeDocument/2006/relationships/tags" Target="../tags/tag240.xml"/><Relationship Id="rId4" Type="http://schemas.openxmlformats.org/officeDocument/2006/relationships/tags" Target="../tags/tag234.xml"/><Relationship Id="rId9" Type="http://schemas.openxmlformats.org/officeDocument/2006/relationships/tags" Target="../tags/tag239.xml"/><Relationship Id="rId1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48.xml"/><Relationship Id="rId3" Type="http://schemas.openxmlformats.org/officeDocument/2006/relationships/tags" Target="../tags/tag243.xml"/><Relationship Id="rId7" Type="http://schemas.openxmlformats.org/officeDocument/2006/relationships/tags" Target="../tags/tag247.xml"/><Relationship Id="rId12" Type="http://schemas.openxmlformats.org/officeDocument/2006/relationships/image" Target="../media/image28.png"/><Relationship Id="rId2" Type="http://schemas.openxmlformats.org/officeDocument/2006/relationships/tags" Target="../tags/tag242.xml"/><Relationship Id="rId1" Type="http://schemas.openxmlformats.org/officeDocument/2006/relationships/tags" Target="../tags/tag241.xml"/><Relationship Id="rId6" Type="http://schemas.openxmlformats.org/officeDocument/2006/relationships/tags" Target="../tags/tag246.xml"/><Relationship Id="rId11" Type="http://schemas.openxmlformats.org/officeDocument/2006/relationships/notesSlide" Target="../notesSlides/notesSlide12.xml"/><Relationship Id="rId5" Type="http://schemas.openxmlformats.org/officeDocument/2006/relationships/tags" Target="../tags/tag245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44.xml"/><Relationship Id="rId9" Type="http://schemas.openxmlformats.org/officeDocument/2006/relationships/tags" Target="../tags/tag24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57.xml"/><Relationship Id="rId13" Type="http://schemas.openxmlformats.org/officeDocument/2006/relationships/image" Target="../media/image29.png"/><Relationship Id="rId3" Type="http://schemas.openxmlformats.org/officeDocument/2006/relationships/tags" Target="../tags/tag252.xml"/><Relationship Id="rId7" Type="http://schemas.openxmlformats.org/officeDocument/2006/relationships/tags" Target="../tags/tag256.xml"/><Relationship Id="rId12" Type="http://schemas.openxmlformats.org/officeDocument/2006/relationships/notesSlide" Target="../notesSlides/notesSlide13.xml"/><Relationship Id="rId2" Type="http://schemas.openxmlformats.org/officeDocument/2006/relationships/tags" Target="../tags/tag251.xml"/><Relationship Id="rId1" Type="http://schemas.openxmlformats.org/officeDocument/2006/relationships/tags" Target="../tags/tag250.xml"/><Relationship Id="rId6" Type="http://schemas.openxmlformats.org/officeDocument/2006/relationships/tags" Target="../tags/tag25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54.xml"/><Relationship Id="rId15" Type="http://schemas.openxmlformats.org/officeDocument/2006/relationships/image" Target="../media/image28.png"/><Relationship Id="rId10" Type="http://schemas.openxmlformats.org/officeDocument/2006/relationships/tags" Target="../tags/tag259.xml"/><Relationship Id="rId4" Type="http://schemas.openxmlformats.org/officeDocument/2006/relationships/tags" Target="../tags/tag253.xml"/><Relationship Id="rId9" Type="http://schemas.openxmlformats.org/officeDocument/2006/relationships/tags" Target="../tags/tag258.xml"/><Relationship Id="rId1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67.xml"/><Relationship Id="rId13" Type="http://schemas.openxmlformats.org/officeDocument/2006/relationships/tags" Target="../tags/tag272.xml"/><Relationship Id="rId18" Type="http://schemas.openxmlformats.org/officeDocument/2006/relationships/tags" Target="../tags/tag277.xml"/><Relationship Id="rId26" Type="http://schemas.openxmlformats.org/officeDocument/2006/relationships/diagramData" Target="../diagrams/data1.xml"/><Relationship Id="rId3" Type="http://schemas.openxmlformats.org/officeDocument/2006/relationships/tags" Target="../tags/tag262.xml"/><Relationship Id="rId21" Type="http://schemas.openxmlformats.org/officeDocument/2006/relationships/tags" Target="../tags/tag280.xml"/><Relationship Id="rId34" Type="http://schemas.openxmlformats.org/officeDocument/2006/relationships/image" Target="../media/image34.jpg"/><Relationship Id="rId7" Type="http://schemas.openxmlformats.org/officeDocument/2006/relationships/tags" Target="../tags/tag266.xml"/><Relationship Id="rId12" Type="http://schemas.openxmlformats.org/officeDocument/2006/relationships/tags" Target="../tags/tag271.xml"/><Relationship Id="rId17" Type="http://schemas.openxmlformats.org/officeDocument/2006/relationships/tags" Target="../tags/tag276.xml"/><Relationship Id="rId25" Type="http://schemas.openxmlformats.org/officeDocument/2006/relationships/notesSlide" Target="../notesSlides/notesSlide14.xml"/><Relationship Id="rId33" Type="http://schemas.openxmlformats.org/officeDocument/2006/relationships/image" Target="../media/image33.jpg"/><Relationship Id="rId2" Type="http://schemas.openxmlformats.org/officeDocument/2006/relationships/tags" Target="../tags/tag261.xml"/><Relationship Id="rId16" Type="http://schemas.openxmlformats.org/officeDocument/2006/relationships/tags" Target="../tags/tag275.xml"/><Relationship Id="rId20" Type="http://schemas.openxmlformats.org/officeDocument/2006/relationships/tags" Target="../tags/tag279.xml"/><Relationship Id="rId29" Type="http://schemas.openxmlformats.org/officeDocument/2006/relationships/diagramColors" Target="../diagrams/colors1.xml"/><Relationship Id="rId1" Type="http://schemas.openxmlformats.org/officeDocument/2006/relationships/tags" Target="../tags/tag260.xml"/><Relationship Id="rId6" Type="http://schemas.openxmlformats.org/officeDocument/2006/relationships/tags" Target="../tags/tag265.xml"/><Relationship Id="rId11" Type="http://schemas.openxmlformats.org/officeDocument/2006/relationships/tags" Target="../tags/tag270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32.jpg"/><Relationship Id="rId5" Type="http://schemas.openxmlformats.org/officeDocument/2006/relationships/tags" Target="../tags/tag264.xml"/><Relationship Id="rId15" Type="http://schemas.openxmlformats.org/officeDocument/2006/relationships/tags" Target="../tags/tag274.xml"/><Relationship Id="rId23" Type="http://schemas.openxmlformats.org/officeDocument/2006/relationships/tags" Target="../tags/tag282.xml"/><Relationship Id="rId28" Type="http://schemas.openxmlformats.org/officeDocument/2006/relationships/diagramQuickStyle" Target="../diagrams/quickStyle1.xml"/><Relationship Id="rId10" Type="http://schemas.openxmlformats.org/officeDocument/2006/relationships/tags" Target="../tags/tag269.xml"/><Relationship Id="rId19" Type="http://schemas.openxmlformats.org/officeDocument/2006/relationships/tags" Target="../tags/tag278.xml"/><Relationship Id="rId31" Type="http://schemas.openxmlformats.org/officeDocument/2006/relationships/image" Target="../media/image31.jpg"/><Relationship Id="rId4" Type="http://schemas.openxmlformats.org/officeDocument/2006/relationships/tags" Target="../tags/tag263.xml"/><Relationship Id="rId9" Type="http://schemas.openxmlformats.org/officeDocument/2006/relationships/tags" Target="../tags/tag268.xml"/><Relationship Id="rId14" Type="http://schemas.openxmlformats.org/officeDocument/2006/relationships/tags" Target="../tags/tag273.xml"/><Relationship Id="rId22" Type="http://schemas.openxmlformats.org/officeDocument/2006/relationships/tags" Target="../tags/tag281.xml"/><Relationship Id="rId27" Type="http://schemas.openxmlformats.org/officeDocument/2006/relationships/diagramLayout" Target="../diagrams/layout1.xml"/><Relationship Id="rId30" Type="http://schemas.microsoft.com/office/2007/relationships/diagramDrawing" Target="../diagrams/drawing1.xml"/><Relationship Id="rId35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90.xml"/><Relationship Id="rId13" Type="http://schemas.openxmlformats.org/officeDocument/2006/relationships/image" Target="../media/image36.jpeg"/><Relationship Id="rId3" Type="http://schemas.openxmlformats.org/officeDocument/2006/relationships/tags" Target="../tags/tag285.xml"/><Relationship Id="rId7" Type="http://schemas.openxmlformats.org/officeDocument/2006/relationships/tags" Target="../tags/tag289.xml"/><Relationship Id="rId12" Type="http://schemas.openxmlformats.org/officeDocument/2006/relationships/notesSlide" Target="../notesSlides/notesSlide15.xml"/><Relationship Id="rId2" Type="http://schemas.openxmlformats.org/officeDocument/2006/relationships/tags" Target="../tags/tag284.xml"/><Relationship Id="rId1" Type="http://schemas.openxmlformats.org/officeDocument/2006/relationships/tags" Target="../tags/tag283.xml"/><Relationship Id="rId6" Type="http://schemas.openxmlformats.org/officeDocument/2006/relationships/tags" Target="../tags/tag28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87.xml"/><Relationship Id="rId10" Type="http://schemas.openxmlformats.org/officeDocument/2006/relationships/tags" Target="../tags/tag292.xml"/><Relationship Id="rId4" Type="http://schemas.openxmlformats.org/officeDocument/2006/relationships/tags" Target="../tags/tag286.xml"/><Relationship Id="rId9" Type="http://schemas.openxmlformats.org/officeDocument/2006/relationships/tags" Target="../tags/tag29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00.xml"/><Relationship Id="rId13" Type="http://schemas.openxmlformats.org/officeDocument/2006/relationships/notesSlide" Target="../notesSlides/notesSlide16.xml"/><Relationship Id="rId3" Type="http://schemas.openxmlformats.org/officeDocument/2006/relationships/tags" Target="../tags/tag295.xml"/><Relationship Id="rId7" Type="http://schemas.openxmlformats.org/officeDocument/2006/relationships/tags" Target="../tags/tag299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94.xml"/><Relationship Id="rId16" Type="http://schemas.openxmlformats.org/officeDocument/2006/relationships/image" Target="../media/image39.jpg"/><Relationship Id="rId1" Type="http://schemas.openxmlformats.org/officeDocument/2006/relationships/tags" Target="../tags/tag293.xml"/><Relationship Id="rId6" Type="http://schemas.openxmlformats.org/officeDocument/2006/relationships/tags" Target="../tags/tag298.xml"/><Relationship Id="rId11" Type="http://schemas.openxmlformats.org/officeDocument/2006/relationships/tags" Target="../tags/tag303.xml"/><Relationship Id="rId5" Type="http://schemas.openxmlformats.org/officeDocument/2006/relationships/tags" Target="../tags/tag297.xml"/><Relationship Id="rId15" Type="http://schemas.openxmlformats.org/officeDocument/2006/relationships/image" Target="../media/image38.jpeg"/><Relationship Id="rId10" Type="http://schemas.openxmlformats.org/officeDocument/2006/relationships/tags" Target="../tags/tag302.xml"/><Relationship Id="rId4" Type="http://schemas.openxmlformats.org/officeDocument/2006/relationships/tags" Target="../tags/tag296.xml"/><Relationship Id="rId9" Type="http://schemas.openxmlformats.org/officeDocument/2006/relationships/tags" Target="../tags/tag301.xml"/><Relationship Id="rId14" Type="http://schemas.openxmlformats.org/officeDocument/2006/relationships/image" Target="../media/image37.gif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24.xml"/><Relationship Id="rId18" Type="http://schemas.openxmlformats.org/officeDocument/2006/relationships/tags" Target="../tags/tag29.xml"/><Relationship Id="rId26" Type="http://schemas.openxmlformats.org/officeDocument/2006/relationships/tags" Target="../tags/tag37.xml"/><Relationship Id="rId39" Type="http://schemas.openxmlformats.org/officeDocument/2006/relationships/tags" Target="../tags/tag50.xml"/><Relationship Id="rId21" Type="http://schemas.openxmlformats.org/officeDocument/2006/relationships/tags" Target="../tags/tag32.xml"/><Relationship Id="rId34" Type="http://schemas.openxmlformats.org/officeDocument/2006/relationships/tags" Target="../tags/tag45.xml"/><Relationship Id="rId42" Type="http://schemas.openxmlformats.org/officeDocument/2006/relationships/tags" Target="../tags/tag53.xml"/><Relationship Id="rId47" Type="http://schemas.openxmlformats.org/officeDocument/2006/relationships/tags" Target="../tags/tag58.xml"/><Relationship Id="rId50" Type="http://schemas.openxmlformats.org/officeDocument/2006/relationships/tags" Target="../tags/tag61.xml"/><Relationship Id="rId55" Type="http://schemas.openxmlformats.org/officeDocument/2006/relationships/tags" Target="../tags/tag66.xml"/><Relationship Id="rId63" Type="http://schemas.openxmlformats.org/officeDocument/2006/relationships/tags" Target="../tags/tag74.xml"/><Relationship Id="rId68" Type="http://schemas.openxmlformats.org/officeDocument/2006/relationships/slideLayout" Target="../slideLayouts/slideLayout2.xml"/><Relationship Id="rId7" Type="http://schemas.openxmlformats.org/officeDocument/2006/relationships/tags" Target="../tags/tag18.xml"/><Relationship Id="rId2" Type="http://schemas.openxmlformats.org/officeDocument/2006/relationships/tags" Target="../tags/tag13.xml"/><Relationship Id="rId16" Type="http://schemas.openxmlformats.org/officeDocument/2006/relationships/tags" Target="../tags/tag27.xml"/><Relationship Id="rId29" Type="http://schemas.openxmlformats.org/officeDocument/2006/relationships/tags" Target="../tags/tag40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24" Type="http://schemas.openxmlformats.org/officeDocument/2006/relationships/tags" Target="../tags/tag35.xml"/><Relationship Id="rId32" Type="http://schemas.openxmlformats.org/officeDocument/2006/relationships/tags" Target="../tags/tag43.xml"/><Relationship Id="rId37" Type="http://schemas.openxmlformats.org/officeDocument/2006/relationships/tags" Target="../tags/tag48.xml"/><Relationship Id="rId40" Type="http://schemas.openxmlformats.org/officeDocument/2006/relationships/tags" Target="../tags/tag51.xml"/><Relationship Id="rId45" Type="http://schemas.openxmlformats.org/officeDocument/2006/relationships/tags" Target="../tags/tag56.xml"/><Relationship Id="rId53" Type="http://schemas.openxmlformats.org/officeDocument/2006/relationships/tags" Target="../tags/tag64.xml"/><Relationship Id="rId58" Type="http://schemas.openxmlformats.org/officeDocument/2006/relationships/tags" Target="../tags/tag69.xml"/><Relationship Id="rId66" Type="http://schemas.openxmlformats.org/officeDocument/2006/relationships/tags" Target="../tags/tag77.xml"/><Relationship Id="rId5" Type="http://schemas.openxmlformats.org/officeDocument/2006/relationships/tags" Target="../tags/tag16.xml"/><Relationship Id="rId15" Type="http://schemas.openxmlformats.org/officeDocument/2006/relationships/tags" Target="../tags/tag26.xml"/><Relationship Id="rId23" Type="http://schemas.openxmlformats.org/officeDocument/2006/relationships/tags" Target="../tags/tag34.xml"/><Relationship Id="rId28" Type="http://schemas.openxmlformats.org/officeDocument/2006/relationships/tags" Target="../tags/tag39.xml"/><Relationship Id="rId36" Type="http://schemas.openxmlformats.org/officeDocument/2006/relationships/tags" Target="../tags/tag47.xml"/><Relationship Id="rId49" Type="http://schemas.openxmlformats.org/officeDocument/2006/relationships/tags" Target="../tags/tag60.xml"/><Relationship Id="rId57" Type="http://schemas.openxmlformats.org/officeDocument/2006/relationships/tags" Target="../tags/tag68.xml"/><Relationship Id="rId61" Type="http://schemas.openxmlformats.org/officeDocument/2006/relationships/tags" Target="../tags/tag72.xml"/><Relationship Id="rId10" Type="http://schemas.openxmlformats.org/officeDocument/2006/relationships/tags" Target="../tags/tag21.xml"/><Relationship Id="rId19" Type="http://schemas.openxmlformats.org/officeDocument/2006/relationships/tags" Target="../tags/tag30.xml"/><Relationship Id="rId31" Type="http://schemas.openxmlformats.org/officeDocument/2006/relationships/tags" Target="../tags/tag42.xml"/><Relationship Id="rId44" Type="http://schemas.openxmlformats.org/officeDocument/2006/relationships/tags" Target="../tags/tag55.xml"/><Relationship Id="rId52" Type="http://schemas.openxmlformats.org/officeDocument/2006/relationships/tags" Target="../tags/tag63.xml"/><Relationship Id="rId60" Type="http://schemas.openxmlformats.org/officeDocument/2006/relationships/tags" Target="../tags/tag71.xml"/><Relationship Id="rId65" Type="http://schemas.openxmlformats.org/officeDocument/2006/relationships/tags" Target="../tags/tag76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tags" Target="../tags/tag25.xml"/><Relationship Id="rId22" Type="http://schemas.openxmlformats.org/officeDocument/2006/relationships/tags" Target="../tags/tag33.xml"/><Relationship Id="rId27" Type="http://schemas.openxmlformats.org/officeDocument/2006/relationships/tags" Target="../tags/tag38.xml"/><Relationship Id="rId30" Type="http://schemas.openxmlformats.org/officeDocument/2006/relationships/tags" Target="../tags/tag41.xml"/><Relationship Id="rId35" Type="http://schemas.openxmlformats.org/officeDocument/2006/relationships/tags" Target="../tags/tag46.xml"/><Relationship Id="rId43" Type="http://schemas.openxmlformats.org/officeDocument/2006/relationships/tags" Target="../tags/tag54.xml"/><Relationship Id="rId48" Type="http://schemas.openxmlformats.org/officeDocument/2006/relationships/tags" Target="../tags/tag59.xml"/><Relationship Id="rId56" Type="http://schemas.openxmlformats.org/officeDocument/2006/relationships/tags" Target="../tags/tag67.xml"/><Relationship Id="rId64" Type="http://schemas.openxmlformats.org/officeDocument/2006/relationships/tags" Target="../tags/tag75.xml"/><Relationship Id="rId69" Type="http://schemas.openxmlformats.org/officeDocument/2006/relationships/notesSlide" Target="../notesSlides/notesSlide2.xml"/><Relationship Id="rId8" Type="http://schemas.openxmlformats.org/officeDocument/2006/relationships/tags" Target="../tags/tag19.xml"/><Relationship Id="rId51" Type="http://schemas.openxmlformats.org/officeDocument/2006/relationships/tags" Target="../tags/tag62.xml"/><Relationship Id="rId3" Type="http://schemas.openxmlformats.org/officeDocument/2006/relationships/tags" Target="../tags/tag14.xml"/><Relationship Id="rId12" Type="http://schemas.openxmlformats.org/officeDocument/2006/relationships/tags" Target="../tags/tag23.xml"/><Relationship Id="rId17" Type="http://schemas.openxmlformats.org/officeDocument/2006/relationships/tags" Target="../tags/tag28.xml"/><Relationship Id="rId25" Type="http://schemas.openxmlformats.org/officeDocument/2006/relationships/tags" Target="../tags/tag36.xml"/><Relationship Id="rId33" Type="http://schemas.openxmlformats.org/officeDocument/2006/relationships/tags" Target="../tags/tag44.xml"/><Relationship Id="rId38" Type="http://schemas.openxmlformats.org/officeDocument/2006/relationships/tags" Target="../tags/tag49.xml"/><Relationship Id="rId46" Type="http://schemas.openxmlformats.org/officeDocument/2006/relationships/tags" Target="../tags/tag57.xml"/><Relationship Id="rId59" Type="http://schemas.openxmlformats.org/officeDocument/2006/relationships/tags" Target="../tags/tag70.xml"/><Relationship Id="rId67" Type="http://schemas.openxmlformats.org/officeDocument/2006/relationships/tags" Target="../tags/tag78.xml"/><Relationship Id="rId20" Type="http://schemas.openxmlformats.org/officeDocument/2006/relationships/tags" Target="../tags/tag31.xml"/><Relationship Id="rId41" Type="http://schemas.openxmlformats.org/officeDocument/2006/relationships/tags" Target="../tags/tag52.xml"/><Relationship Id="rId54" Type="http://schemas.openxmlformats.org/officeDocument/2006/relationships/tags" Target="../tags/tag65.xml"/><Relationship Id="rId62" Type="http://schemas.openxmlformats.org/officeDocument/2006/relationships/tags" Target="../tags/tag7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13" Type="http://schemas.openxmlformats.org/officeDocument/2006/relationships/notesSlide" Target="../notesSlides/notesSlide3.xml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12" Type="http://schemas.openxmlformats.org/officeDocument/2006/relationships/slideLayout" Target="../slideLayouts/slideLayout6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tags" Target="../tags/tag89.xml"/><Relationship Id="rId5" Type="http://schemas.openxmlformats.org/officeDocument/2006/relationships/tags" Target="../tags/tag83.xml"/><Relationship Id="rId10" Type="http://schemas.openxmlformats.org/officeDocument/2006/relationships/tags" Target="../tags/tag88.xml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image" Target="../media/image6.jpg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12" Type="http://schemas.openxmlformats.org/officeDocument/2006/relationships/notesSlide" Target="../notesSlides/notesSlide4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94.xml"/><Relationship Id="rId10" Type="http://schemas.openxmlformats.org/officeDocument/2006/relationships/tags" Target="../tags/tag99.xml"/><Relationship Id="rId4" Type="http://schemas.openxmlformats.org/officeDocument/2006/relationships/tags" Target="../tags/tag93.xml"/><Relationship Id="rId9" Type="http://schemas.openxmlformats.org/officeDocument/2006/relationships/tags" Target="../tags/tag9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3" Type="http://schemas.openxmlformats.org/officeDocument/2006/relationships/tags" Target="../tags/tag102.xml"/><Relationship Id="rId7" Type="http://schemas.openxmlformats.org/officeDocument/2006/relationships/tags" Target="../tags/tag106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image" Target="../media/image7.png"/><Relationship Id="rId5" Type="http://schemas.openxmlformats.org/officeDocument/2006/relationships/tags" Target="../tags/tag104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103.xml"/><Relationship Id="rId9" Type="http://schemas.openxmlformats.org/officeDocument/2006/relationships/tags" Target="../tags/tag10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3" Type="http://schemas.openxmlformats.org/officeDocument/2006/relationships/tags" Target="../tags/tag111.xml"/><Relationship Id="rId7" Type="http://schemas.openxmlformats.org/officeDocument/2006/relationships/tags" Target="../tags/tag115.xml"/><Relationship Id="rId12" Type="http://schemas.openxmlformats.org/officeDocument/2006/relationships/image" Target="../media/image8.jpg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113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112.xml"/><Relationship Id="rId9" Type="http://schemas.openxmlformats.org/officeDocument/2006/relationships/tags" Target="../tags/tag1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tags" Target="../tags/tag130.xml"/><Relationship Id="rId18" Type="http://schemas.openxmlformats.org/officeDocument/2006/relationships/tags" Target="../tags/tag135.xml"/><Relationship Id="rId26" Type="http://schemas.openxmlformats.org/officeDocument/2006/relationships/image" Target="../media/image9.jpg"/><Relationship Id="rId3" Type="http://schemas.openxmlformats.org/officeDocument/2006/relationships/tags" Target="../tags/tag120.xml"/><Relationship Id="rId21" Type="http://schemas.openxmlformats.org/officeDocument/2006/relationships/tags" Target="../tags/tag138.xml"/><Relationship Id="rId7" Type="http://schemas.openxmlformats.org/officeDocument/2006/relationships/tags" Target="../tags/tag124.xml"/><Relationship Id="rId12" Type="http://schemas.openxmlformats.org/officeDocument/2006/relationships/tags" Target="../tags/tag129.xml"/><Relationship Id="rId17" Type="http://schemas.openxmlformats.org/officeDocument/2006/relationships/tags" Target="../tags/tag134.xml"/><Relationship Id="rId25" Type="http://schemas.openxmlformats.org/officeDocument/2006/relationships/notesSlide" Target="../notesSlides/notesSlide6.xml"/><Relationship Id="rId2" Type="http://schemas.openxmlformats.org/officeDocument/2006/relationships/tags" Target="../tags/tag119.xml"/><Relationship Id="rId16" Type="http://schemas.openxmlformats.org/officeDocument/2006/relationships/tags" Target="../tags/tag133.xml"/><Relationship Id="rId20" Type="http://schemas.openxmlformats.org/officeDocument/2006/relationships/tags" Target="../tags/tag137.xml"/><Relationship Id="rId29" Type="http://schemas.openxmlformats.org/officeDocument/2006/relationships/image" Target="../media/image12.png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tags" Target="../tags/tag128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122.xml"/><Relationship Id="rId15" Type="http://schemas.openxmlformats.org/officeDocument/2006/relationships/tags" Target="../tags/tag132.xml"/><Relationship Id="rId23" Type="http://schemas.openxmlformats.org/officeDocument/2006/relationships/tags" Target="../tags/tag140.xml"/><Relationship Id="rId28" Type="http://schemas.openxmlformats.org/officeDocument/2006/relationships/image" Target="../media/image11.png"/><Relationship Id="rId10" Type="http://schemas.openxmlformats.org/officeDocument/2006/relationships/tags" Target="../tags/tag127.xml"/><Relationship Id="rId19" Type="http://schemas.openxmlformats.org/officeDocument/2006/relationships/tags" Target="../tags/tag136.xml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tags" Target="../tags/tag131.xml"/><Relationship Id="rId22" Type="http://schemas.openxmlformats.org/officeDocument/2006/relationships/tags" Target="../tags/tag139.xml"/><Relationship Id="rId27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48.xml"/><Relationship Id="rId13" Type="http://schemas.openxmlformats.org/officeDocument/2006/relationships/tags" Target="../tags/tag153.xml"/><Relationship Id="rId18" Type="http://schemas.openxmlformats.org/officeDocument/2006/relationships/tags" Target="../tags/tag158.xml"/><Relationship Id="rId26" Type="http://schemas.openxmlformats.org/officeDocument/2006/relationships/tags" Target="../tags/tag166.xml"/><Relationship Id="rId39" Type="http://schemas.openxmlformats.org/officeDocument/2006/relationships/tags" Target="../tags/tag179.xml"/><Relationship Id="rId3" Type="http://schemas.openxmlformats.org/officeDocument/2006/relationships/tags" Target="../tags/tag143.xml"/><Relationship Id="rId21" Type="http://schemas.openxmlformats.org/officeDocument/2006/relationships/tags" Target="../tags/tag161.xml"/><Relationship Id="rId34" Type="http://schemas.openxmlformats.org/officeDocument/2006/relationships/tags" Target="../tags/tag174.xml"/><Relationship Id="rId42" Type="http://schemas.openxmlformats.org/officeDocument/2006/relationships/image" Target="../media/image13.jpeg"/><Relationship Id="rId7" Type="http://schemas.openxmlformats.org/officeDocument/2006/relationships/tags" Target="../tags/tag147.xml"/><Relationship Id="rId12" Type="http://schemas.openxmlformats.org/officeDocument/2006/relationships/tags" Target="../tags/tag152.xml"/><Relationship Id="rId17" Type="http://schemas.openxmlformats.org/officeDocument/2006/relationships/tags" Target="../tags/tag157.xml"/><Relationship Id="rId25" Type="http://schemas.openxmlformats.org/officeDocument/2006/relationships/tags" Target="../tags/tag165.xml"/><Relationship Id="rId33" Type="http://schemas.openxmlformats.org/officeDocument/2006/relationships/tags" Target="../tags/tag173.xml"/><Relationship Id="rId38" Type="http://schemas.openxmlformats.org/officeDocument/2006/relationships/tags" Target="../tags/tag178.xml"/><Relationship Id="rId46" Type="http://schemas.openxmlformats.org/officeDocument/2006/relationships/image" Target="../media/image17.jpeg"/><Relationship Id="rId2" Type="http://schemas.openxmlformats.org/officeDocument/2006/relationships/tags" Target="../tags/tag142.xml"/><Relationship Id="rId16" Type="http://schemas.openxmlformats.org/officeDocument/2006/relationships/tags" Target="../tags/tag156.xml"/><Relationship Id="rId20" Type="http://schemas.openxmlformats.org/officeDocument/2006/relationships/tags" Target="../tags/tag160.xml"/><Relationship Id="rId29" Type="http://schemas.openxmlformats.org/officeDocument/2006/relationships/tags" Target="../tags/tag169.xml"/><Relationship Id="rId41" Type="http://schemas.openxmlformats.org/officeDocument/2006/relationships/notesSlide" Target="../notesSlides/notesSlide7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1" Type="http://schemas.openxmlformats.org/officeDocument/2006/relationships/tags" Target="../tags/tag151.xml"/><Relationship Id="rId24" Type="http://schemas.openxmlformats.org/officeDocument/2006/relationships/tags" Target="../tags/tag164.xml"/><Relationship Id="rId32" Type="http://schemas.openxmlformats.org/officeDocument/2006/relationships/tags" Target="../tags/tag172.xml"/><Relationship Id="rId37" Type="http://schemas.openxmlformats.org/officeDocument/2006/relationships/tags" Target="../tags/tag177.xml"/><Relationship Id="rId40" Type="http://schemas.openxmlformats.org/officeDocument/2006/relationships/slideLayout" Target="../slideLayouts/slideLayout2.xml"/><Relationship Id="rId45" Type="http://schemas.openxmlformats.org/officeDocument/2006/relationships/image" Target="../media/image16.png"/><Relationship Id="rId5" Type="http://schemas.openxmlformats.org/officeDocument/2006/relationships/tags" Target="../tags/tag145.xml"/><Relationship Id="rId15" Type="http://schemas.openxmlformats.org/officeDocument/2006/relationships/tags" Target="../tags/tag155.xml"/><Relationship Id="rId23" Type="http://schemas.openxmlformats.org/officeDocument/2006/relationships/tags" Target="../tags/tag163.xml"/><Relationship Id="rId28" Type="http://schemas.openxmlformats.org/officeDocument/2006/relationships/tags" Target="../tags/tag168.xml"/><Relationship Id="rId36" Type="http://schemas.openxmlformats.org/officeDocument/2006/relationships/tags" Target="../tags/tag176.xml"/><Relationship Id="rId10" Type="http://schemas.openxmlformats.org/officeDocument/2006/relationships/tags" Target="../tags/tag150.xml"/><Relationship Id="rId19" Type="http://schemas.openxmlformats.org/officeDocument/2006/relationships/tags" Target="../tags/tag159.xml"/><Relationship Id="rId31" Type="http://schemas.openxmlformats.org/officeDocument/2006/relationships/tags" Target="../tags/tag171.xml"/><Relationship Id="rId44" Type="http://schemas.openxmlformats.org/officeDocument/2006/relationships/image" Target="../media/image15.png"/><Relationship Id="rId4" Type="http://schemas.openxmlformats.org/officeDocument/2006/relationships/tags" Target="../tags/tag144.xml"/><Relationship Id="rId9" Type="http://schemas.openxmlformats.org/officeDocument/2006/relationships/tags" Target="../tags/tag149.xml"/><Relationship Id="rId14" Type="http://schemas.openxmlformats.org/officeDocument/2006/relationships/tags" Target="../tags/tag154.xml"/><Relationship Id="rId22" Type="http://schemas.openxmlformats.org/officeDocument/2006/relationships/tags" Target="../tags/tag162.xml"/><Relationship Id="rId27" Type="http://schemas.openxmlformats.org/officeDocument/2006/relationships/tags" Target="../tags/tag167.xml"/><Relationship Id="rId30" Type="http://schemas.openxmlformats.org/officeDocument/2006/relationships/tags" Target="../tags/tag170.xml"/><Relationship Id="rId35" Type="http://schemas.openxmlformats.org/officeDocument/2006/relationships/tags" Target="../tags/tag175.xml"/><Relationship Id="rId4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87.xml"/><Relationship Id="rId13" Type="http://schemas.openxmlformats.org/officeDocument/2006/relationships/tags" Target="../tags/tag192.xml"/><Relationship Id="rId18" Type="http://schemas.openxmlformats.org/officeDocument/2006/relationships/tags" Target="../tags/tag197.xml"/><Relationship Id="rId26" Type="http://schemas.openxmlformats.org/officeDocument/2006/relationships/tags" Target="../tags/tag205.xml"/><Relationship Id="rId39" Type="http://schemas.openxmlformats.org/officeDocument/2006/relationships/image" Target="../media/image20.jpeg"/><Relationship Id="rId3" Type="http://schemas.openxmlformats.org/officeDocument/2006/relationships/tags" Target="../tags/tag182.xml"/><Relationship Id="rId21" Type="http://schemas.openxmlformats.org/officeDocument/2006/relationships/tags" Target="../tags/tag200.xml"/><Relationship Id="rId34" Type="http://schemas.openxmlformats.org/officeDocument/2006/relationships/tags" Target="../tags/tag213.xml"/><Relationship Id="rId42" Type="http://schemas.openxmlformats.org/officeDocument/2006/relationships/image" Target="../media/image23.emf"/><Relationship Id="rId7" Type="http://schemas.openxmlformats.org/officeDocument/2006/relationships/tags" Target="../tags/tag186.xml"/><Relationship Id="rId12" Type="http://schemas.openxmlformats.org/officeDocument/2006/relationships/tags" Target="../tags/tag191.xml"/><Relationship Id="rId17" Type="http://schemas.openxmlformats.org/officeDocument/2006/relationships/tags" Target="../tags/tag196.xml"/><Relationship Id="rId25" Type="http://schemas.openxmlformats.org/officeDocument/2006/relationships/tags" Target="../tags/tag204.xml"/><Relationship Id="rId33" Type="http://schemas.openxmlformats.org/officeDocument/2006/relationships/tags" Target="../tags/tag212.xml"/><Relationship Id="rId38" Type="http://schemas.openxmlformats.org/officeDocument/2006/relationships/image" Target="../media/image19.jpeg"/><Relationship Id="rId2" Type="http://schemas.openxmlformats.org/officeDocument/2006/relationships/tags" Target="../tags/tag181.xml"/><Relationship Id="rId16" Type="http://schemas.openxmlformats.org/officeDocument/2006/relationships/tags" Target="../tags/tag195.xml"/><Relationship Id="rId20" Type="http://schemas.openxmlformats.org/officeDocument/2006/relationships/tags" Target="../tags/tag199.xml"/><Relationship Id="rId29" Type="http://schemas.openxmlformats.org/officeDocument/2006/relationships/tags" Target="../tags/tag208.xml"/><Relationship Id="rId41" Type="http://schemas.openxmlformats.org/officeDocument/2006/relationships/image" Target="../media/image22.jpeg"/><Relationship Id="rId1" Type="http://schemas.openxmlformats.org/officeDocument/2006/relationships/tags" Target="../tags/tag180.xml"/><Relationship Id="rId6" Type="http://schemas.openxmlformats.org/officeDocument/2006/relationships/tags" Target="../tags/tag185.xml"/><Relationship Id="rId11" Type="http://schemas.openxmlformats.org/officeDocument/2006/relationships/tags" Target="../tags/tag190.xml"/><Relationship Id="rId24" Type="http://schemas.openxmlformats.org/officeDocument/2006/relationships/tags" Target="../tags/tag203.xml"/><Relationship Id="rId32" Type="http://schemas.openxmlformats.org/officeDocument/2006/relationships/tags" Target="../tags/tag211.xml"/><Relationship Id="rId37" Type="http://schemas.openxmlformats.org/officeDocument/2006/relationships/image" Target="../media/image18.jpeg"/><Relationship Id="rId40" Type="http://schemas.openxmlformats.org/officeDocument/2006/relationships/image" Target="../media/image21.jpeg"/><Relationship Id="rId5" Type="http://schemas.openxmlformats.org/officeDocument/2006/relationships/tags" Target="../tags/tag184.xml"/><Relationship Id="rId15" Type="http://schemas.openxmlformats.org/officeDocument/2006/relationships/tags" Target="../tags/tag194.xml"/><Relationship Id="rId23" Type="http://schemas.openxmlformats.org/officeDocument/2006/relationships/tags" Target="../tags/tag202.xml"/><Relationship Id="rId28" Type="http://schemas.openxmlformats.org/officeDocument/2006/relationships/tags" Target="../tags/tag207.xml"/><Relationship Id="rId36" Type="http://schemas.openxmlformats.org/officeDocument/2006/relationships/notesSlide" Target="../notesSlides/notesSlide8.xml"/><Relationship Id="rId10" Type="http://schemas.openxmlformats.org/officeDocument/2006/relationships/tags" Target="../tags/tag189.xml"/><Relationship Id="rId19" Type="http://schemas.openxmlformats.org/officeDocument/2006/relationships/tags" Target="../tags/tag198.xml"/><Relationship Id="rId31" Type="http://schemas.openxmlformats.org/officeDocument/2006/relationships/tags" Target="../tags/tag210.xml"/><Relationship Id="rId4" Type="http://schemas.openxmlformats.org/officeDocument/2006/relationships/tags" Target="../tags/tag183.xml"/><Relationship Id="rId9" Type="http://schemas.openxmlformats.org/officeDocument/2006/relationships/tags" Target="../tags/tag188.xml"/><Relationship Id="rId14" Type="http://schemas.openxmlformats.org/officeDocument/2006/relationships/tags" Target="../tags/tag193.xml"/><Relationship Id="rId22" Type="http://schemas.openxmlformats.org/officeDocument/2006/relationships/tags" Target="../tags/tag201.xml"/><Relationship Id="rId27" Type="http://schemas.openxmlformats.org/officeDocument/2006/relationships/tags" Target="../tags/tag206.xml"/><Relationship Id="rId30" Type="http://schemas.openxmlformats.org/officeDocument/2006/relationships/tags" Target="../tags/tag209.xml"/><Relationship Id="rId35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462"/>
            <a:ext cx="10840720" cy="6169687"/>
          </a:xfrm>
          <a:prstGeom prst="rect">
            <a:avLst/>
          </a:prstGeom>
        </p:spPr>
      </p:pic>
      <p:sp>
        <p:nvSpPr>
          <p:cNvPr id="3" name="Subtitle 2" hidden="1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0" y="0"/>
            <a:ext cx="1270000" cy="127000"/>
          </a:xfrm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none" lIns="0" tIns="0" rIns="0" bIns="0" anchor="t">
            <a:no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80" y="5464810"/>
            <a:ext cx="1094740" cy="57531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720" y="0"/>
            <a:ext cx="129540" cy="617093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  <p:custDataLst>
              <p:tags r:id="rId6"/>
            </p:custDataLst>
          </p:nvPr>
        </p:nvSpPr>
        <p:spPr>
          <a:xfrm>
            <a:off x="734568" y="210312"/>
            <a:ext cx="9872980" cy="5781040"/>
          </a:xfrm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3</a:t>
            </a:r>
            <a:r>
              <a:rPr lang="en-US" sz="2000" baseline="30000" dirty="0">
                <a:solidFill>
                  <a:schemeClr val="tx1"/>
                </a:solidFill>
              </a:rPr>
              <a:t>rd</a:t>
            </a:r>
            <a:r>
              <a:rPr lang="en-US" sz="2000" dirty="0">
                <a:solidFill>
                  <a:schemeClr val="tx1"/>
                </a:solidFill>
              </a:rPr>
              <a:t> smart manufacturing summit </a:t>
            </a:r>
            <a:r>
              <a:rPr lang="en-US" sz="2000" dirty="0" smtClean="0">
                <a:solidFill>
                  <a:schemeClr val="tx1"/>
                </a:solidFill>
              </a:rPr>
              <a:t>2017, new </a:t>
            </a:r>
            <a:r>
              <a:rPr lang="en-US" sz="2000" dirty="0" err="1" smtClean="0">
                <a:solidFill>
                  <a:schemeClr val="tx1"/>
                </a:solidFill>
              </a:rPr>
              <a:t>delhi</a:t>
            </a:r>
            <a:r>
              <a:rPr lang="en-US" sz="2000" dirty="0" smtClean="0">
                <a:solidFill>
                  <a:schemeClr val="tx1"/>
                </a:solidFill>
              </a:rPr>
              <a:t>, 15.11.2017 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1000" dirty="0" smtClean="0">
                <a:solidFill>
                  <a:schemeClr val="tx1"/>
                </a:solidFill>
              </a:rPr>
              <a:t/>
            </a:r>
            <a:br>
              <a:rPr lang="en-US" sz="1000" dirty="0" smtClean="0">
                <a:solidFill>
                  <a:schemeClr val="tx1"/>
                </a:solidFill>
              </a:rPr>
            </a:br>
            <a:r>
              <a:rPr lang="en-US" sz="2500" b="1" dirty="0" smtClean="0">
                <a:solidFill>
                  <a:schemeClr val="tx1"/>
                </a:solidFill>
              </a:rPr>
              <a:t>With industry 4.0 to </a:t>
            </a:r>
            <a:r>
              <a:rPr lang="en-US" sz="2500" b="1" dirty="0" smtClean="0">
                <a:solidFill>
                  <a:schemeClr val="tx1"/>
                </a:solidFill>
                <a:latin typeface="Bosch Office Sans"/>
              </a:rPr>
              <a:t>Smart manufacturing at </a:t>
            </a:r>
            <a:r>
              <a:rPr lang="en-US" sz="2500" b="1" dirty="0" err="1" smtClean="0">
                <a:solidFill>
                  <a:schemeClr val="tx1"/>
                </a:solidFill>
                <a:latin typeface="Bosch Office Sans"/>
              </a:rPr>
              <a:t>bosch</a:t>
            </a:r>
            <a:r>
              <a:rPr lang="en-US" sz="2500" dirty="0" smtClean="0">
                <a:solidFill>
                  <a:schemeClr val="tx1"/>
                </a:solidFill>
              </a:rPr>
              <a:t/>
            </a:r>
            <a:br>
              <a:rPr lang="en-US" sz="2500" dirty="0" smtClean="0">
                <a:solidFill>
                  <a:schemeClr val="tx1"/>
                </a:solidFill>
              </a:rPr>
            </a:br>
            <a:r>
              <a:rPr lang="en-US" sz="1000" dirty="0" smtClean="0">
                <a:solidFill>
                  <a:schemeClr val="tx1"/>
                </a:solidFill>
              </a:rPr>
              <a:t/>
            </a:r>
            <a:br>
              <a:rPr lang="en-US" sz="1000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Dr. Michael Loh</a:t>
            </a:r>
            <a:br>
              <a:rPr lang="en-US" sz="1800" b="1" dirty="0" smtClean="0">
                <a:solidFill>
                  <a:schemeClr val="tx1"/>
                </a:solidFill>
              </a:rPr>
            </a:br>
            <a:r>
              <a:rPr lang="en-US" sz="500" b="1" dirty="0" smtClean="0">
                <a:solidFill>
                  <a:schemeClr val="tx1"/>
                </a:solidFill>
              </a:rPr>
              <a:t/>
            </a:r>
            <a:br>
              <a:rPr lang="en-US" sz="500" b="1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vice president Manufacturing, Bosch automotive electronics India </a:t>
            </a:r>
            <a:r>
              <a:rPr lang="en-US" sz="1400" dirty="0" err="1" smtClean="0">
                <a:solidFill>
                  <a:schemeClr val="tx1"/>
                </a:solidFill>
              </a:rPr>
              <a:t>Pvt</a:t>
            </a:r>
            <a:r>
              <a:rPr lang="en-US" sz="1400" dirty="0" smtClean="0">
                <a:solidFill>
                  <a:schemeClr val="tx1"/>
                </a:solidFill>
              </a:rPr>
              <a:t> Ltd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521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59080" y="259080"/>
            <a:ext cx="10452100" cy="38862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>
              <a:lnSpc>
                <a:spcPct val="89000"/>
              </a:lnSpc>
            </a:pPr>
            <a:r>
              <a:rPr lang="en-US" sz="2800" dirty="0">
                <a:latin typeface="Bosch Office Sans"/>
              </a:rPr>
              <a:t>With Industry 4.0 to Smart Manufacturing at Bosch</a:t>
            </a:r>
            <a:endParaRPr lang="en-US" sz="2800" kern="0" dirty="0"/>
          </a:p>
        </p:txBody>
      </p:sp>
      <p:sp>
        <p:nvSpPr>
          <p:cNvPr id="8" name="Rectangle 7"/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593090" y="5643880"/>
            <a:ext cx="9152890" cy="10795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0" rIns="0" bIns="0" rtlCol="0" anchor="t"/>
          <a:lstStyle/>
          <a:p>
            <a:pPr marL="0" marR="0" indent="0" defTabSz="914400" eaLnBrk="1" fontAlgn="auto" latinLnBrk="0" hangingPunct="1">
              <a:lnSpc>
                <a:spcPct val="107000"/>
              </a:lnSpc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pt-BR" sz="600" strike="noStrike" kern="0" cap="none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2" charset="0"/>
                <a:ea typeface="+mn-ea"/>
                <a:cs typeface="+mn-cs"/>
              </a:rPr>
              <a:t>Automotive Electronics | Dr. Michael Loh | 15.11.2017</a:t>
            </a:r>
            <a:endParaRPr kumimoji="0" lang="en-US" sz="600" strike="noStrike" kern="0" cap="none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itchFamily="2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593090" y="5758180"/>
            <a:ext cx="9152890" cy="2159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0" rIns="0" bIns="0" rtlCol="0" anchor="t"/>
          <a:lstStyle/>
          <a:p>
            <a:pPr marL="0" marR="0" indent="0" defTabSz="914400" eaLnBrk="1" fontAlgn="auto" latinLnBrk="0" hangingPunct="1">
              <a:lnSpc>
                <a:spcPct val="107000"/>
              </a:lnSpc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kern="0" cap="none" normalizeH="0" baseline="0" noProof="0" smtClean="0">
                <a:ln>
                  <a:noFill/>
                </a:ln>
                <a:solidFill>
                  <a:srgbClr val="B2B3B5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© Bosch Automotive Electronics India Private Limited 2017. All rights reserved, also regarding any disposal, exploitation, reproduction, editing, distribution, as well as in the event of applications for industrial property rights.</a:t>
            </a:r>
            <a:endParaRPr kumimoji="0" lang="en-US" sz="600" b="0" i="0" u="none" strike="noStrike" kern="0" cap="none" normalizeH="0" baseline="0" noProof="0" dirty="0" smtClean="0">
              <a:ln>
                <a:noFill/>
              </a:ln>
              <a:solidFill>
                <a:srgbClr val="B2B3B5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266700" y="5628640"/>
            <a:ext cx="288290" cy="41021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none" lIns="0" tIns="0" rIns="0" bIns="0" rtlCol="0" anchor="t"/>
          <a:lstStyle/>
          <a:p>
            <a:pPr marL="0" marR="0" indent="0" defTabSz="914400" eaLnBrk="1" fontAlgn="auto" latinLnBrk="0" hangingPunct="1">
              <a:buClrTx/>
              <a:buSzTx/>
              <a:buFontTx/>
              <a:buNone/>
              <a:tabLst/>
            </a:pPr>
            <a:r>
              <a:rPr kumimoji="0" lang="en-US" sz="1200" b="0" i="0" u="none" strike="noStrike" kern="0" cap="none" normalizeH="0" baseline="0" noProof="0" smtClean="0">
                <a:ln>
                  <a:noFill/>
                </a:ln>
                <a:solidFill>
                  <a:srgbClr val="999FA6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10</a:t>
            </a:r>
            <a:endParaRPr kumimoji="0" lang="en-US" sz="1200" b="0" i="0" u="none" strike="noStrike" kern="0" cap="none" normalizeH="0" baseline="0" noProof="0" dirty="0" smtClean="0">
              <a:ln>
                <a:noFill/>
              </a:ln>
              <a:solidFill>
                <a:srgbClr val="999FA6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>
            <p:custDataLst>
              <p:tags r:id="rId6"/>
            </p:custDataLst>
          </p:nvPr>
        </p:nvSpPr>
        <p:spPr>
          <a:xfrm>
            <a:off x="259080" y="1295400"/>
            <a:ext cx="2119630" cy="416814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none" lIns="0" tIns="0" rIns="0" bIns="0" rtlCol="0" anchor="t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buClrTx/>
              <a:buSzTx/>
              <a:buFontTx/>
              <a:buNone/>
              <a:tabLst/>
            </a:pPr>
            <a:endParaRPr kumimoji="0" lang="en-US" sz="1300" b="0" i="0" u="none" strike="noStrike" kern="0" cap="none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259080" y="647700"/>
            <a:ext cx="10452100" cy="38862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>
            <a:noAutofit/>
          </a:bodyPr>
          <a:lstStyle/>
          <a:p>
            <a:pPr>
              <a:lnSpc>
                <a:spcPct val="89000"/>
              </a:lnSpc>
              <a:spcBef>
                <a:spcPts val="0"/>
              </a:spcBef>
            </a:pPr>
            <a:r>
              <a:rPr lang="en-US" sz="2800" dirty="0" smtClean="0">
                <a:solidFill>
                  <a:srgbClr val="A80163"/>
                </a:solidFill>
              </a:rPr>
              <a:t>Return on Invest </a:t>
            </a:r>
            <a:r>
              <a:rPr lang="en-US" sz="2800" dirty="0" smtClean="0">
                <a:solidFill>
                  <a:srgbClr val="A80163"/>
                </a:solidFill>
              </a:rPr>
              <a:t>from Every Solution</a:t>
            </a:r>
            <a:endParaRPr lang="en-US" sz="2800" dirty="0">
              <a:solidFill>
                <a:srgbClr val="A80163"/>
              </a:solidFill>
            </a:endParaRPr>
          </a:p>
        </p:txBody>
      </p:sp>
      <p:sp>
        <p:nvSpPr>
          <p:cNvPr id="5" name="TextBox 4"/>
          <p:cNvSpPr txBox="1"/>
          <p:nvPr>
            <p:custDataLst>
              <p:tags r:id="rId8"/>
            </p:custDataLst>
          </p:nvPr>
        </p:nvSpPr>
        <p:spPr>
          <a:xfrm>
            <a:off x="7865533" y="5748238"/>
            <a:ext cx="2116667" cy="2749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kern="0" dirty="0" smtClean="0">
                <a:solidFill>
                  <a:srgbClr val="000000"/>
                </a:solidFill>
              </a:rPr>
              <a:t>CF09 / BP18 = Cost </a:t>
            </a:r>
            <a:r>
              <a:rPr lang="en-US" sz="800" kern="0" dirty="0" err="1" smtClean="0">
                <a:solidFill>
                  <a:srgbClr val="000000"/>
                </a:solidFill>
              </a:rPr>
              <a:t>vol</a:t>
            </a:r>
            <a:r>
              <a:rPr lang="en-US" sz="800" kern="0" dirty="0" smtClean="0">
                <a:solidFill>
                  <a:srgbClr val="000000"/>
                </a:solidFill>
              </a:rPr>
              <a:t> in TINR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983411" y="1069504"/>
            <a:ext cx="8928756" cy="43940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541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59080" y="259080"/>
            <a:ext cx="10452100" cy="38862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>
              <a:lnSpc>
                <a:spcPct val="89000"/>
              </a:lnSpc>
            </a:pPr>
            <a:r>
              <a:rPr lang="en-US" sz="2800" dirty="0">
                <a:latin typeface="Bosch Office Sans"/>
              </a:rPr>
              <a:t>With Industry 4.0 to Smart Manufacturing at Bosch</a:t>
            </a:r>
            <a:endParaRPr lang="en-US" sz="2800" kern="0" dirty="0"/>
          </a:p>
        </p:txBody>
      </p:sp>
      <p:sp>
        <p:nvSpPr>
          <p:cNvPr id="8" name="Rectangle 7"/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593090" y="5643880"/>
            <a:ext cx="9152890" cy="10795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0" rIns="0" bIns="0" rtlCol="0" anchor="t"/>
          <a:lstStyle/>
          <a:p>
            <a:pPr marL="0" marR="0" indent="0" defTabSz="914400" eaLnBrk="1" fontAlgn="auto" latinLnBrk="0" hangingPunct="1">
              <a:lnSpc>
                <a:spcPct val="107000"/>
              </a:lnSpc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pt-BR" sz="600" strike="noStrike" kern="0" cap="none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2" charset="0"/>
                <a:ea typeface="+mn-ea"/>
                <a:cs typeface="+mn-cs"/>
              </a:rPr>
              <a:t>Automotive Electronics | Dr. Michael Loh | 15.11.2017</a:t>
            </a:r>
            <a:endParaRPr kumimoji="0" lang="en-US" sz="600" strike="noStrike" kern="0" cap="none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itchFamily="2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593090" y="5758180"/>
            <a:ext cx="9152890" cy="2159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0" rIns="0" bIns="0" rtlCol="0" anchor="t"/>
          <a:lstStyle/>
          <a:p>
            <a:pPr marL="0" marR="0" indent="0" defTabSz="914400" eaLnBrk="1" fontAlgn="auto" latinLnBrk="0" hangingPunct="1">
              <a:lnSpc>
                <a:spcPct val="107000"/>
              </a:lnSpc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kern="0" cap="none" normalizeH="0" baseline="0" noProof="0" smtClean="0">
                <a:ln>
                  <a:noFill/>
                </a:ln>
                <a:solidFill>
                  <a:srgbClr val="B2B3B5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© Bosch Automotive Electronics India Private Limited 2017. All rights reserved, also regarding any disposal, exploitation, reproduction, editing, distribution, as well as in the event of applications for industrial property rights.</a:t>
            </a:r>
            <a:endParaRPr kumimoji="0" lang="en-US" sz="600" b="0" i="0" u="none" strike="noStrike" kern="0" cap="none" normalizeH="0" baseline="0" noProof="0" dirty="0" smtClean="0">
              <a:ln>
                <a:noFill/>
              </a:ln>
              <a:solidFill>
                <a:srgbClr val="B2B3B5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266700" y="5628640"/>
            <a:ext cx="288290" cy="41021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none" lIns="0" tIns="0" rIns="0" bIns="0" rtlCol="0" anchor="t"/>
          <a:lstStyle/>
          <a:p>
            <a:pPr marL="0" marR="0" indent="0" defTabSz="914400" eaLnBrk="1" fontAlgn="auto" latinLnBrk="0" hangingPunct="1">
              <a:buClrTx/>
              <a:buSzTx/>
              <a:buFontTx/>
              <a:buNone/>
              <a:tabLst/>
            </a:pPr>
            <a:r>
              <a:rPr kumimoji="0" lang="en-US" sz="1200" b="0" i="0" u="none" strike="noStrike" kern="0" cap="none" normalizeH="0" baseline="0" noProof="0" smtClean="0">
                <a:ln>
                  <a:noFill/>
                </a:ln>
                <a:solidFill>
                  <a:srgbClr val="999FA6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11</a:t>
            </a:r>
            <a:endParaRPr kumimoji="0" lang="en-US" sz="1200" b="0" i="0" u="none" strike="noStrike" kern="0" cap="none" normalizeH="0" baseline="0" noProof="0" dirty="0" smtClean="0">
              <a:ln>
                <a:noFill/>
              </a:ln>
              <a:solidFill>
                <a:srgbClr val="999FA6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>
            <p:custDataLst>
              <p:tags r:id="rId6"/>
            </p:custDataLst>
          </p:nvPr>
        </p:nvSpPr>
        <p:spPr>
          <a:xfrm>
            <a:off x="259080" y="1295400"/>
            <a:ext cx="2119630" cy="416814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none" lIns="0" tIns="0" rIns="0" bIns="0" rtlCol="0" anchor="t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buClrTx/>
              <a:buSzTx/>
              <a:buFontTx/>
              <a:buNone/>
              <a:tabLst/>
            </a:pPr>
            <a:endParaRPr kumimoji="0" lang="en-US" sz="1300" b="0" i="0" u="none" strike="noStrike" kern="0" cap="none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259080" y="647700"/>
            <a:ext cx="10452100" cy="38862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>
            <a:noAutofit/>
          </a:bodyPr>
          <a:lstStyle/>
          <a:p>
            <a:pPr>
              <a:lnSpc>
                <a:spcPct val="89000"/>
              </a:lnSpc>
              <a:spcBef>
                <a:spcPts val="0"/>
              </a:spcBef>
            </a:pPr>
            <a:r>
              <a:rPr lang="en-US" sz="2800" dirty="0" smtClean="0">
                <a:solidFill>
                  <a:srgbClr val="A80163"/>
                </a:solidFill>
              </a:rPr>
              <a:t>Example – </a:t>
            </a:r>
            <a:br>
              <a:rPr lang="en-US" sz="2800" dirty="0" smtClean="0">
                <a:solidFill>
                  <a:srgbClr val="A80163"/>
                </a:solidFill>
              </a:rPr>
            </a:br>
            <a:r>
              <a:rPr lang="en-US" sz="2800" dirty="0" smtClean="0">
                <a:solidFill>
                  <a:srgbClr val="A80163"/>
                </a:solidFill>
              </a:rPr>
              <a:t>Block Chain</a:t>
            </a:r>
            <a:endParaRPr lang="en-US" sz="2800" dirty="0">
              <a:solidFill>
                <a:srgbClr val="A8016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396290" y="725089"/>
            <a:ext cx="7547805" cy="48346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55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59080" y="259080"/>
            <a:ext cx="10452100" cy="38862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>
              <a:lnSpc>
                <a:spcPct val="89000"/>
              </a:lnSpc>
            </a:pPr>
            <a:r>
              <a:rPr lang="en-US" sz="2800" dirty="0">
                <a:latin typeface="Bosch Office Sans"/>
              </a:rPr>
              <a:t>With Industry 4.0 to Smart Manufacturing at Bosch</a:t>
            </a:r>
            <a:endParaRPr lang="en-US" sz="2800" kern="0" dirty="0"/>
          </a:p>
        </p:txBody>
      </p:sp>
      <p:sp>
        <p:nvSpPr>
          <p:cNvPr id="8" name="Rectangle 7"/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593090" y="5643880"/>
            <a:ext cx="9152890" cy="10795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0" rIns="0" bIns="0" rtlCol="0" anchor="t"/>
          <a:lstStyle/>
          <a:p>
            <a:pPr marL="0" marR="0" indent="0" defTabSz="914400" eaLnBrk="1" fontAlgn="auto" latinLnBrk="0" hangingPunct="1">
              <a:lnSpc>
                <a:spcPct val="107000"/>
              </a:lnSpc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pt-BR" sz="600" strike="noStrike" kern="0" cap="none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2" charset="0"/>
                <a:ea typeface="+mn-ea"/>
                <a:cs typeface="+mn-cs"/>
              </a:rPr>
              <a:t>Automotive Electronics | Dr. Michael Loh | 15.11.2017</a:t>
            </a:r>
            <a:endParaRPr kumimoji="0" lang="en-US" sz="600" strike="noStrike" kern="0" cap="none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itchFamily="2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593090" y="5758180"/>
            <a:ext cx="9152890" cy="2159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0" rIns="0" bIns="0" rtlCol="0" anchor="t"/>
          <a:lstStyle/>
          <a:p>
            <a:pPr marL="0" marR="0" indent="0" defTabSz="914400" eaLnBrk="1" fontAlgn="auto" latinLnBrk="0" hangingPunct="1">
              <a:lnSpc>
                <a:spcPct val="107000"/>
              </a:lnSpc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kern="0" cap="none" normalizeH="0" baseline="0" noProof="0" smtClean="0">
                <a:ln>
                  <a:noFill/>
                </a:ln>
                <a:solidFill>
                  <a:srgbClr val="B2B3B5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© Bosch Automotive Electronics India Private Limited 2017. All rights reserved, also regarding any disposal, exploitation, reproduction, editing, distribution, as well as in the event of applications for industrial property rights.</a:t>
            </a:r>
            <a:endParaRPr kumimoji="0" lang="en-US" sz="600" b="0" i="0" u="none" strike="noStrike" kern="0" cap="none" normalizeH="0" baseline="0" noProof="0" dirty="0" smtClean="0">
              <a:ln>
                <a:noFill/>
              </a:ln>
              <a:solidFill>
                <a:srgbClr val="B2B3B5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266700" y="5628640"/>
            <a:ext cx="288290" cy="41021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none" lIns="0" tIns="0" rIns="0" bIns="0" rtlCol="0" anchor="t"/>
          <a:lstStyle/>
          <a:p>
            <a:pPr marL="0" marR="0" indent="0" defTabSz="914400" eaLnBrk="1" fontAlgn="auto" latinLnBrk="0" hangingPunct="1">
              <a:buClrTx/>
              <a:buSzTx/>
              <a:buFontTx/>
              <a:buNone/>
              <a:tabLst/>
            </a:pPr>
            <a:r>
              <a:rPr kumimoji="0" lang="en-US" sz="1200" b="0" i="0" u="none" strike="noStrike" kern="0" cap="none" normalizeH="0" baseline="0" noProof="0" smtClean="0">
                <a:ln>
                  <a:noFill/>
                </a:ln>
                <a:solidFill>
                  <a:srgbClr val="999FA6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12</a:t>
            </a:r>
            <a:endParaRPr kumimoji="0" lang="en-US" sz="1200" b="0" i="0" u="none" strike="noStrike" kern="0" cap="none" normalizeH="0" baseline="0" noProof="0" dirty="0" smtClean="0">
              <a:ln>
                <a:noFill/>
              </a:ln>
              <a:solidFill>
                <a:srgbClr val="999FA6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>
            <p:custDataLst>
              <p:tags r:id="rId6"/>
            </p:custDataLst>
          </p:nvPr>
        </p:nvSpPr>
        <p:spPr>
          <a:xfrm>
            <a:off x="259080" y="1295400"/>
            <a:ext cx="2119630" cy="416814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none" lIns="0" tIns="0" rIns="0" bIns="0" rtlCol="0" anchor="t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buClrTx/>
              <a:buSzTx/>
              <a:buFontTx/>
              <a:buNone/>
              <a:tabLst/>
            </a:pPr>
            <a:endParaRPr kumimoji="0" lang="en-US" sz="1300" b="0" i="0" u="none" strike="noStrike" kern="0" cap="none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259080" y="647700"/>
            <a:ext cx="10452100" cy="38862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>
            <a:noAutofit/>
          </a:bodyPr>
          <a:lstStyle/>
          <a:p>
            <a:pPr>
              <a:lnSpc>
                <a:spcPct val="89000"/>
              </a:lnSpc>
              <a:spcBef>
                <a:spcPts val="0"/>
              </a:spcBef>
            </a:pPr>
            <a:r>
              <a:rPr lang="en-US" sz="2800" dirty="0" smtClean="0">
                <a:solidFill>
                  <a:srgbClr val="A80163"/>
                </a:solidFill>
              </a:rPr>
              <a:t>Example – Block Chain</a:t>
            </a:r>
            <a:endParaRPr lang="en-US" sz="2800" dirty="0">
              <a:solidFill>
                <a:srgbClr val="A80163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525698" y="1115060"/>
            <a:ext cx="9141522" cy="43484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04293" y="1190545"/>
            <a:ext cx="2394947" cy="1534082"/>
          </a:xfrm>
          <a:prstGeom prst="rect">
            <a:avLst/>
          </a:prstGeom>
        </p:spPr>
      </p:pic>
      <p:sp>
        <p:nvSpPr>
          <p:cNvPr id="10" name="Rectangle 9"/>
          <p:cNvSpPr/>
          <p:nvPr>
            <p:custDataLst>
              <p:tags r:id="rId10"/>
            </p:custDataLst>
          </p:nvPr>
        </p:nvSpPr>
        <p:spPr>
          <a:xfrm>
            <a:off x="1501766" y="5205046"/>
            <a:ext cx="1645880" cy="3253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006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59080" y="259080"/>
            <a:ext cx="10452100" cy="38862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>
              <a:lnSpc>
                <a:spcPct val="89000"/>
              </a:lnSpc>
            </a:pPr>
            <a:r>
              <a:rPr lang="en-US" sz="2800" dirty="0">
                <a:latin typeface="Bosch Office Sans"/>
              </a:rPr>
              <a:t>With Industry 4.0 to Smart Manufacturing at Bosch</a:t>
            </a:r>
            <a:endParaRPr lang="en-US" sz="2800" kern="0" dirty="0"/>
          </a:p>
        </p:txBody>
      </p:sp>
      <p:sp>
        <p:nvSpPr>
          <p:cNvPr id="8" name="Rectangle 7"/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593090" y="5643880"/>
            <a:ext cx="9152890" cy="10795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0" rIns="0" bIns="0" rtlCol="0" anchor="t"/>
          <a:lstStyle/>
          <a:p>
            <a:pPr marL="0" marR="0" indent="0" defTabSz="914400" eaLnBrk="1" fontAlgn="auto" latinLnBrk="0" hangingPunct="1">
              <a:lnSpc>
                <a:spcPct val="107000"/>
              </a:lnSpc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pt-BR" sz="600" strike="noStrike" kern="0" cap="none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2" charset="0"/>
                <a:ea typeface="+mn-ea"/>
                <a:cs typeface="+mn-cs"/>
              </a:rPr>
              <a:t>Automotive Electronics | Dr. Michael Loh | 15.11.2017</a:t>
            </a:r>
            <a:endParaRPr kumimoji="0" lang="en-US" sz="600" strike="noStrike" kern="0" cap="none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itchFamily="2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593090" y="5758180"/>
            <a:ext cx="9152890" cy="2159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0" rIns="0" bIns="0" rtlCol="0" anchor="t"/>
          <a:lstStyle/>
          <a:p>
            <a:pPr marL="0" marR="0" indent="0" defTabSz="914400" eaLnBrk="1" fontAlgn="auto" latinLnBrk="0" hangingPunct="1">
              <a:lnSpc>
                <a:spcPct val="107000"/>
              </a:lnSpc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kern="0" cap="none" normalizeH="0" baseline="0" noProof="0" smtClean="0">
                <a:ln>
                  <a:noFill/>
                </a:ln>
                <a:solidFill>
                  <a:srgbClr val="B2B3B5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© Bosch Automotive Electronics India Private Limited 2017. All rights reserved, also regarding any disposal, exploitation, reproduction, editing, distribution, as well as in the event of applications for industrial property rights.</a:t>
            </a:r>
            <a:endParaRPr kumimoji="0" lang="en-US" sz="600" b="0" i="0" u="none" strike="noStrike" kern="0" cap="none" normalizeH="0" baseline="0" noProof="0" dirty="0" smtClean="0">
              <a:ln>
                <a:noFill/>
              </a:ln>
              <a:solidFill>
                <a:srgbClr val="B2B3B5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266700" y="5628640"/>
            <a:ext cx="288290" cy="41021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none" lIns="0" tIns="0" rIns="0" bIns="0" rtlCol="0" anchor="t"/>
          <a:lstStyle/>
          <a:p>
            <a:pPr marL="0" marR="0" indent="0" defTabSz="914400" eaLnBrk="1" fontAlgn="auto" latinLnBrk="0" hangingPunct="1">
              <a:buClrTx/>
              <a:buSzTx/>
              <a:buFontTx/>
              <a:buNone/>
              <a:tabLst/>
            </a:pPr>
            <a:r>
              <a:rPr kumimoji="0" lang="en-US" sz="1200" b="0" i="0" u="none" strike="noStrike" kern="0" cap="none" normalizeH="0" baseline="0" noProof="0" smtClean="0">
                <a:ln>
                  <a:noFill/>
                </a:ln>
                <a:solidFill>
                  <a:srgbClr val="999FA6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13</a:t>
            </a:r>
            <a:endParaRPr kumimoji="0" lang="en-US" sz="1200" b="0" i="0" u="none" strike="noStrike" kern="0" cap="none" normalizeH="0" baseline="0" noProof="0" dirty="0" smtClean="0">
              <a:ln>
                <a:noFill/>
              </a:ln>
              <a:solidFill>
                <a:srgbClr val="999FA6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>
            <p:custDataLst>
              <p:tags r:id="rId6"/>
            </p:custDataLst>
          </p:nvPr>
        </p:nvSpPr>
        <p:spPr>
          <a:xfrm>
            <a:off x="259080" y="1295400"/>
            <a:ext cx="2119630" cy="416814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none" lIns="0" tIns="0" rIns="0" bIns="0" rtlCol="0" anchor="t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buClrTx/>
              <a:buSzTx/>
              <a:buFontTx/>
              <a:buNone/>
              <a:tabLst/>
            </a:pPr>
            <a:endParaRPr kumimoji="0" lang="en-US" sz="1300" b="0" i="0" u="none" strike="noStrike" kern="0" cap="none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259080" y="647700"/>
            <a:ext cx="10452100" cy="38862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>
            <a:noAutofit/>
          </a:bodyPr>
          <a:lstStyle/>
          <a:p>
            <a:pPr>
              <a:lnSpc>
                <a:spcPct val="89000"/>
              </a:lnSpc>
              <a:spcBef>
                <a:spcPts val="0"/>
              </a:spcBef>
            </a:pPr>
            <a:r>
              <a:rPr lang="en-US" sz="2800" dirty="0" smtClean="0">
                <a:solidFill>
                  <a:srgbClr val="A80163"/>
                </a:solidFill>
              </a:rPr>
              <a:t>Example – Energy Management</a:t>
            </a:r>
            <a:endParaRPr lang="en-US" sz="2800" dirty="0">
              <a:solidFill>
                <a:srgbClr val="A80163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66700" y="1832251"/>
            <a:ext cx="10467739" cy="3328704"/>
          </a:xfrm>
          <a:prstGeom prst="rect">
            <a:avLst/>
          </a:prstGeom>
        </p:spPr>
      </p:pic>
      <p:sp>
        <p:nvSpPr>
          <p:cNvPr id="23" name="TextBox 22"/>
          <p:cNvSpPr txBox="1"/>
          <p:nvPr>
            <p:custDataLst>
              <p:tags r:id="rId9"/>
            </p:custDataLst>
          </p:nvPr>
        </p:nvSpPr>
        <p:spPr>
          <a:xfrm>
            <a:off x="276888" y="1328999"/>
            <a:ext cx="4229249" cy="466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Energy Savings Potential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505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410844" y="2254412"/>
            <a:ext cx="7194811" cy="3421218"/>
          </a:xfrm>
          <a:prstGeom prst="rect">
            <a:avLst/>
          </a:prstGeom>
        </p:spPr>
      </p:pic>
      <p:sp>
        <p:nvSpPr>
          <p:cNvPr id="9" name="TextBox 8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59080" y="259080"/>
            <a:ext cx="10452100" cy="38862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>
              <a:lnSpc>
                <a:spcPct val="89000"/>
              </a:lnSpc>
            </a:pPr>
            <a:r>
              <a:rPr lang="en-US" sz="2800" dirty="0">
                <a:latin typeface="Bosch Office Sans"/>
              </a:rPr>
              <a:t>With Industry 4.0 to Smart Manufacturing at Bosch</a:t>
            </a:r>
            <a:endParaRPr lang="en-US" sz="2800" kern="0" dirty="0"/>
          </a:p>
        </p:txBody>
      </p:sp>
      <p:sp>
        <p:nvSpPr>
          <p:cNvPr id="8" name="Rectangle 7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593090" y="5643880"/>
            <a:ext cx="9152890" cy="10795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0" rIns="0" bIns="0" rtlCol="0" anchor="t"/>
          <a:lstStyle/>
          <a:p>
            <a:pPr marL="0" marR="0" indent="0" defTabSz="914400" eaLnBrk="1" fontAlgn="auto" latinLnBrk="0" hangingPunct="1">
              <a:lnSpc>
                <a:spcPct val="107000"/>
              </a:lnSpc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pt-BR" sz="600" strike="noStrike" kern="0" cap="none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2" charset="0"/>
                <a:ea typeface="+mn-ea"/>
                <a:cs typeface="+mn-cs"/>
              </a:rPr>
              <a:t>Automotive Electronics | Dr. Michael Loh | 15.11.2017</a:t>
            </a:r>
            <a:endParaRPr kumimoji="0" lang="en-US" sz="600" strike="noStrike" kern="0" cap="none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itchFamily="2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593090" y="5758180"/>
            <a:ext cx="9152890" cy="2159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0" rIns="0" bIns="0" rtlCol="0" anchor="t"/>
          <a:lstStyle/>
          <a:p>
            <a:pPr marL="0" marR="0" indent="0" defTabSz="914400" eaLnBrk="1" fontAlgn="auto" latinLnBrk="0" hangingPunct="1">
              <a:lnSpc>
                <a:spcPct val="107000"/>
              </a:lnSpc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kern="0" cap="none" normalizeH="0" baseline="0" noProof="0" smtClean="0">
                <a:ln>
                  <a:noFill/>
                </a:ln>
                <a:solidFill>
                  <a:srgbClr val="B2B3B5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© Bosch Automotive Electronics India Private Limited 2017. All rights reserved, also regarding any disposal, exploitation, reproduction, editing, distribution, as well as in the event of applications for industrial property rights.</a:t>
            </a:r>
            <a:endParaRPr kumimoji="0" lang="en-US" sz="600" b="0" i="0" u="none" strike="noStrike" kern="0" cap="none" normalizeH="0" baseline="0" noProof="0" dirty="0" smtClean="0">
              <a:ln>
                <a:noFill/>
              </a:ln>
              <a:solidFill>
                <a:srgbClr val="B2B3B5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266700" y="5628640"/>
            <a:ext cx="288290" cy="41021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none" lIns="0" tIns="0" rIns="0" bIns="0" rtlCol="0" anchor="t"/>
          <a:lstStyle/>
          <a:p>
            <a:pPr marL="0" marR="0" indent="0" defTabSz="914400" eaLnBrk="1" fontAlgn="auto" latinLnBrk="0" hangingPunct="1">
              <a:buClrTx/>
              <a:buSzTx/>
              <a:buFontTx/>
              <a:buNone/>
              <a:tabLst/>
            </a:pPr>
            <a:r>
              <a:rPr kumimoji="0" lang="en-US" sz="1200" b="0" i="0" u="none" strike="noStrike" kern="0" cap="none" normalizeH="0" baseline="0" noProof="0" smtClean="0">
                <a:ln>
                  <a:noFill/>
                </a:ln>
                <a:solidFill>
                  <a:srgbClr val="999FA6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14</a:t>
            </a:r>
            <a:endParaRPr kumimoji="0" lang="en-US" sz="1200" b="0" i="0" u="none" strike="noStrike" kern="0" cap="none" normalizeH="0" baseline="0" noProof="0" dirty="0" smtClean="0">
              <a:ln>
                <a:noFill/>
              </a:ln>
              <a:solidFill>
                <a:srgbClr val="999FA6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>
            <p:custDataLst>
              <p:tags r:id="rId7"/>
            </p:custDataLst>
          </p:nvPr>
        </p:nvSpPr>
        <p:spPr>
          <a:xfrm>
            <a:off x="259080" y="1295400"/>
            <a:ext cx="2119630" cy="416814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none" lIns="0" tIns="0" rIns="0" bIns="0" rtlCol="0" anchor="t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buClrTx/>
              <a:buSzTx/>
              <a:buFontTx/>
              <a:buNone/>
              <a:tabLst/>
            </a:pPr>
            <a:endParaRPr kumimoji="0" lang="en-US" sz="1300" b="0" i="0" u="none" strike="noStrike" kern="0" cap="none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259080" y="647700"/>
            <a:ext cx="10452100" cy="38862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>
            <a:noAutofit/>
          </a:bodyPr>
          <a:lstStyle/>
          <a:p>
            <a:pPr>
              <a:lnSpc>
                <a:spcPct val="89000"/>
              </a:lnSpc>
              <a:spcBef>
                <a:spcPts val="0"/>
              </a:spcBef>
            </a:pPr>
            <a:r>
              <a:rPr lang="en-US" sz="2800" dirty="0" smtClean="0">
                <a:solidFill>
                  <a:srgbClr val="A80163"/>
                </a:solidFill>
              </a:rPr>
              <a:t>Example – Energy Management</a:t>
            </a:r>
            <a:endParaRPr lang="en-US" sz="2800" dirty="0">
              <a:solidFill>
                <a:srgbClr val="A80163"/>
              </a:solidFill>
            </a:endParaRPr>
          </a:p>
        </p:txBody>
      </p:sp>
      <p:pic>
        <p:nvPicPr>
          <p:cNvPr id="22" name="Grafik 23" descr="Energymanagement_english.jp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6453864" y="776507"/>
            <a:ext cx="3916507" cy="21785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266700" y="1101876"/>
            <a:ext cx="3364774" cy="10699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876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59080" y="259080"/>
            <a:ext cx="10452100" cy="38862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>
              <a:lnSpc>
                <a:spcPct val="89000"/>
              </a:lnSpc>
            </a:pPr>
            <a:r>
              <a:rPr lang="en-US" sz="2800" dirty="0">
                <a:latin typeface="Bosch Office Sans"/>
              </a:rPr>
              <a:t>With Industry 4.0 to Smart Manufacturing at Bosch</a:t>
            </a:r>
            <a:endParaRPr lang="en-US" sz="2800" kern="0" dirty="0"/>
          </a:p>
        </p:txBody>
      </p:sp>
      <p:sp>
        <p:nvSpPr>
          <p:cNvPr id="8" name="Rectangle 7"/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593090" y="5643880"/>
            <a:ext cx="9152890" cy="10795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0" rIns="0" bIns="0" rtlCol="0" anchor="t"/>
          <a:lstStyle/>
          <a:p>
            <a:pPr marL="0" marR="0" indent="0" defTabSz="914400" eaLnBrk="1" fontAlgn="auto" latinLnBrk="0" hangingPunct="1">
              <a:lnSpc>
                <a:spcPct val="107000"/>
              </a:lnSpc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pt-BR" sz="600" strike="noStrike" kern="0" cap="none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2" charset="0"/>
                <a:ea typeface="+mn-ea"/>
                <a:cs typeface="+mn-cs"/>
              </a:rPr>
              <a:t>Automotive Electronics | Dr. Michael Loh | 15.11.2017</a:t>
            </a:r>
            <a:endParaRPr kumimoji="0" lang="en-US" sz="600" strike="noStrike" kern="0" cap="none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itchFamily="2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593090" y="5758180"/>
            <a:ext cx="9152890" cy="2159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0" rIns="0" bIns="0" rtlCol="0" anchor="t"/>
          <a:lstStyle/>
          <a:p>
            <a:pPr marL="0" marR="0" indent="0" defTabSz="914400" eaLnBrk="1" fontAlgn="auto" latinLnBrk="0" hangingPunct="1">
              <a:lnSpc>
                <a:spcPct val="107000"/>
              </a:lnSpc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kern="0" cap="none" normalizeH="0" baseline="0" noProof="0" smtClean="0">
                <a:ln>
                  <a:noFill/>
                </a:ln>
                <a:solidFill>
                  <a:srgbClr val="B2B3B5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© Bosch Automotive Electronics India Private Limited 2017. All rights reserved, also regarding any disposal, exploitation, reproduction, editing, distribution, as well as in the event of applications for industrial property rights.</a:t>
            </a:r>
            <a:endParaRPr kumimoji="0" lang="en-US" sz="600" b="0" i="0" u="none" strike="noStrike" kern="0" cap="none" normalizeH="0" baseline="0" noProof="0" dirty="0" smtClean="0">
              <a:ln>
                <a:noFill/>
              </a:ln>
              <a:solidFill>
                <a:srgbClr val="B2B3B5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266700" y="5628640"/>
            <a:ext cx="288290" cy="41021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none" lIns="0" tIns="0" rIns="0" bIns="0" rtlCol="0" anchor="t"/>
          <a:lstStyle/>
          <a:p>
            <a:pPr marL="0" marR="0" indent="0" defTabSz="914400" eaLnBrk="1" fontAlgn="auto" latinLnBrk="0" hangingPunct="1">
              <a:buClrTx/>
              <a:buSzTx/>
              <a:buFontTx/>
              <a:buNone/>
              <a:tabLst/>
            </a:pPr>
            <a:r>
              <a:rPr kumimoji="0" lang="en-US" sz="1200" b="0" i="0" u="none" strike="noStrike" kern="0" cap="none" normalizeH="0" baseline="0" noProof="0" smtClean="0">
                <a:ln>
                  <a:noFill/>
                </a:ln>
                <a:solidFill>
                  <a:srgbClr val="999FA6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15</a:t>
            </a:r>
            <a:endParaRPr kumimoji="0" lang="en-US" sz="1200" b="0" i="0" u="none" strike="noStrike" kern="0" cap="none" normalizeH="0" baseline="0" noProof="0" dirty="0" smtClean="0">
              <a:ln>
                <a:noFill/>
              </a:ln>
              <a:solidFill>
                <a:srgbClr val="999FA6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>
            <p:custDataLst>
              <p:tags r:id="rId6"/>
            </p:custDataLst>
          </p:nvPr>
        </p:nvSpPr>
        <p:spPr>
          <a:xfrm>
            <a:off x="259080" y="1295400"/>
            <a:ext cx="2119630" cy="416814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none" lIns="0" tIns="0" rIns="0" bIns="0" rtlCol="0" anchor="t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buClrTx/>
              <a:buSzTx/>
              <a:buFontTx/>
              <a:buNone/>
              <a:tabLst/>
            </a:pPr>
            <a:endParaRPr kumimoji="0" lang="en-US" sz="1300" b="0" i="0" u="none" strike="noStrike" kern="0" cap="none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259080" y="647700"/>
            <a:ext cx="10452100" cy="38862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>
            <a:noAutofit/>
          </a:bodyPr>
          <a:lstStyle/>
          <a:p>
            <a:pPr>
              <a:lnSpc>
                <a:spcPct val="89000"/>
              </a:lnSpc>
              <a:spcBef>
                <a:spcPts val="0"/>
              </a:spcBef>
            </a:pPr>
            <a:r>
              <a:rPr lang="en-US" sz="2800" dirty="0" smtClean="0">
                <a:solidFill>
                  <a:srgbClr val="A80163"/>
                </a:solidFill>
              </a:rPr>
              <a:t>Co-Create – Industry 4.0 Live  </a:t>
            </a:r>
            <a:endParaRPr lang="en-US" sz="2800" dirty="0">
              <a:solidFill>
                <a:srgbClr val="A80163"/>
              </a:solidFill>
            </a:endParaRPr>
          </a:p>
        </p:txBody>
      </p:sp>
      <p:graphicFrame>
        <p:nvGraphicFramePr>
          <p:cNvPr id="3" name="Diagram 2"/>
          <p:cNvGraphicFramePr/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700867381"/>
              </p:ext>
            </p:extLst>
          </p:nvPr>
        </p:nvGraphicFramePr>
        <p:xfrm>
          <a:off x="593090" y="1129607"/>
          <a:ext cx="9568180" cy="4371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6" r:lo="rId27" r:qs="rId28" r:cs="rId29"/>
          </a:graphicData>
        </a:graphic>
      </p:graphicFrame>
      <p:cxnSp>
        <p:nvCxnSpPr>
          <p:cNvPr id="20" name="Straight Connector 19"/>
          <p:cNvCxnSpPr/>
          <p:nvPr>
            <p:custDataLst>
              <p:tags r:id="rId9"/>
            </p:custDataLst>
          </p:nvPr>
        </p:nvCxnSpPr>
        <p:spPr>
          <a:xfrm>
            <a:off x="2945130" y="1878975"/>
            <a:ext cx="0" cy="2752679"/>
          </a:xfrm>
          <a:prstGeom prst="line">
            <a:avLst/>
          </a:prstGeom>
          <a:ln w="3175"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10"/>
            </p:custDataLst>
          </p:nvPr>
        </p:nvCxnSpPr>
        <p:spPr>
          <a:xfrm>
            <a:off x="5377180" y="1878977"/>
            <a:ext cx="0" cy="2752677"/>
          </a:xfrm>
          <a:prstGeom prst="line">
            <a:avLst/>
          </a:prstGeom>
          <a:ln w="3175"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1"/>
            </p:custDataLst>
          </p:nvPr>
        </p:nvCxnSpPr>
        <p:spPr>
          <a:xfrm>
            <a:off x="7807960" y="1878976"/>
            <a:ext cx="0" cy="2752678"/>
          </a:xfrm>
          <a:prstGeom prst="line">
            <a:avLst/>
          </a:prstGeom>
          <a:ln w="3175"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>
            <p:custDataLst>
              <p:tags r:id="rId12"/>
            </p:custDataLst>
          </p:nvPr>
        </p:nvSpPr>
        <p:spPr>
          <a:xfrm>
            <a:off x="4037134" y="3136867"/>
            <a:ext cx="1290717" cy="4511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Daily</a:t>
            </a:r>
            <a:r>
              <a:rPr kumimoji="0" lang="en-US" sz="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management boards @ Shop floor for respective value streams 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6" name="Picture 15"/>
          <p:cNvPicPr>
            <a:picLocks/>
          </p:cNvPicPr>
          <p:nvPr>
            <p:custDataLst>
              <p:tags r:id="rId13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893" y="2024527"/>
            <a:ext cx="616304" cy="989006"/>
          </a:xfrm>
          <a:prstGeom prst="rect">
            <a:avLst/>
          </a:prstGeom>
        </p:spPr>
      </p:pic>
      <p:sp>
        <p:nvSpPr>
          <p:cNvPr id="31" name="TextBox 30"/>
          <p:cNvSpPr txBox="1"/>
          <p:nvPr>
            <p:custDataLst>
              <p:tags r:id="rId14"/>
            </p:custDataLst>
          </p:nvPr>
        </p:nvSpPr>
        <p:spPr>
          <a:xfrm>
            <a:off x="3059338" y="3101472"/>
            <a:ext cx="799702" cy="6127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Sign boards placed across shop-floor</a:t>
            </a:r>
            <a:r>
              <a:rPr kumimoji="0" lang="en-US" sz="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for i4.0 identity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34" name="Picture 33"/>
          <p:cNvPicPr>
            <a:picLocks/>
          </p:cNvPicPr>
          <p:nvPr>
            <p:custDataLst>
              <p:tags r:id="rId15"/>
            </p:custDataLst>
          </p:nvPr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4" r="8703"/>
          <a:stretch/>
        </p:blipFill>
        <p:spPr>
          <a:xfrm>
            <a:off x="8001422" y="2013183"/>
            <a:ext cx="2237318" cy="1582844"/>
          </a:xfrm>
          <a:prstGeom prst="rect">
            <a:avLst/>
          </a:prstGeom>
        </p:spPr>
      </p:pic>
      <p:sp>
        <p:nvSpPr>
          <p:cNvPr id="43" name="TextBox 42"/>
          <p:cNvSpPr txBox="1"/>
          <p:nvPr>
            <p:custDataLst>
              <p:tags r:id="rId16"/>
            </p:custDataLst>
          </p:nvPr>
        </p:nvSpPr>
        <p:spPr>
          <a:xfrm>
            <a:off x="966470" y="1540940"/>
            <a:ext cx="1878965" cy="3263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kern="0" dirty="0">
                <a:solidFill>
                  <a:schemeClr val="bg1"/>
                </a:solidFill>
              </a:rPr>
              <a:t>i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4.0 experience room</a:t>
            </a:r>
          </a:p>
        </p:txBody>
      </p:sp>
      <p:sp>
        <p:nvSpPr>
          <p:cNvPr id="44" name="TextBox 43"/>
          <p:cNvSpPr txBox="1"/>
          <p:nvPr>
            <p:custDataLst>
              <p:tags r:id="rId17"/>
            </p:custDataLst>
          </p:nvPr>
        </p:nvSpPr>
        <p:spPr>
          <a:xfrm>
            <a:off x="3377111" y="1560224"/>
            <a:ext cx="1878965" cy="3263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kern="0" noProof="0" dirty="0" smtClean="0">
                <a:solidFill>
                  <a:schemeClr val="bg1"/>
                </a:solidFill>
              </a:rPr>
              <a:t>Shop floor displays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45" name="TextBox 44"/>
          <p:cNvSpPr txBox="1"/>
          <p:nvPr>
            <p:custDataLst>
              <p:tags r:id="rId18"/>
            </p:custDataLst>
          </p:nvPr>
        </p:nvSpPr>
        <p:spPr>
          <a:xfrm>
            <a:off x="5761359" y="1552584"/>
            <a:ext cx="1878965" cy="3263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kern="0" noProof="0" dirty="0" smtClean="0">
                <a:solidFill>
                  <a:schemeClr val="bg1"/>
                </a:solidFill>
              </a:rPr>
              <a:t>BOSCH connect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46" name="TextBox 45"/>
          <p:cNvSpPr txBox="1"/>
          <p:nvPr>
            <p:custDataLst>
              <p:tags r:id="rId19"/>
            </p:custDataLst>
          </p:nvPr>
        </p:nvSpPr>
        <p:spPr>
          <a:xfrm>
            <a:off x="8172000" y="1560223"/>
            <a:ext cx="1878965" cy="3263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kern="0" noProof="0" dirty="0" smtClean="0">
                <a:solidFill>
                  <a:schemeClr val="bg1"/>
                </a:solidFill>
              </a:rPr>
              <a:t>KPI visualization 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38" name="Picture 37"/>
          <p:cNvPicPr>
            <a:picLocks/>
          </p:cNvPicPr>
          <p:nvPr>
            <p:custDataLst>
              <p:tags r:id="rId2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839" y="1965421"/>
            <a:ext cx="2202722" cy="1630606"/>
          </a:xfrm>
          <a:prstGeom prst="rect">
            <a:avLst/>
          </a:prstGeom>
        </p:spPr>
      </p:pic>
      <p:pic>
        <p:nvPicPr>
          <p:cNvPr id="39" name="Picture 38"/>
          <p:cNvPicPr>
            <a:picLocks/>
          </p:cNvPicPr>
          <p:nvPr>
            <p:custDataLst>
              <p:tags r:id="rId21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44" y="1999852"/>
            <a:ext cx="2041888" cy="1531416"/>
          </a:xfrm>
          <a:prstGeom prst="rect">
            <a:avLst/>
          </a:prstGeom>
        </p:spPr>
      </p:pic>
      <p:pic>
        <p:nvPicPr>
          <p:cNvPr id="40" name="Grafik 24" descr="DSC_1090.jp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35" cstate="screen"/>
          <a:srcRect l="27981" t="3282" r="-654" b="22387"/>
          <a:stretch>
            <a:fillRect/>
          </a:stretch>
        </p:blipFill>
        <p:spPr>
          <a:xfrm>
            <a:off x="4050183" y="2056040"/>
            <a:ext cx="1245633" cy="1025166"/>
          </a:xfrm>
          <a:prstGeom prst="rect">
            <a:avLst/>
          </a:prstGeom>
        </p:spPr>
      </p:pic>
      <p:sp>
        <p:nvSpPr>
          <p:cNvPr id="5" name="Right Arrow 4"/>
          <p:cNvSpPr/>
          <p:nvPr>
            <p:custDataLst>
              <p:tags r:id="rId23"/>
            </p:custDataLst>
          </p:nvPr>
        </p:nvSpPr>
        <p:spPr>
          <a:xfrm>
            <a:off x="768985" y="4227221"/>
            <a:ext cx="9281980" cy="698428"/>
          </a:xfrm>
          <a:prstGeom prst="rightArrow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  <a:alpha val="85000"/>
                </a:srgbClr>
              </a:gs>
              <a:gs pos="50000">
                <a:srgbClr val="0070C0">
                  <a:shade val="67500"/>
                  <a:satMod val="115000"/>
                  <a:alpha val="80000"/>
                </a:srgbClr>
              </a:gs>
              <a:gs pos="100000">
                <a:srgbClr val="0070C0">
                  <a:shade val="100000"/>
                  <a:satMod val="115000"/>
                  <a:alpha val="46000"/>
                </a:srgbClr>
              </a:gs>
            </a:gsLst>
            <a:lin ang="0" scaled="1"/>
            <a:tileRect/>
          </a:gra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Associate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 awareness and engagement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17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59080" y="259080"/>
            <a:ext cx="10452100" cy="38862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>
              <a:lnSpc>
                <a:spcPct val="89000"/>
              </a:lnSpc>
            </a:pPr>
            <a:r>
              <a:rPr lang="en-US" sz="2800" dirty="0">
                <a:latin typeface="Bosch Office Sans"/>
              </a:rPr>
              <a:t>With Industry 4.0 to Smart Manufacturing at Bosch</a:t>
            </a:r>
            <a:endParaRPr lang="en-US" sz="2800" kern="0" dirty="0"/>
          </a:p>
        </p:txBody>
      </p:sp>
      <p:sp>
        <p:nvSpPr>
          <p:cNvPr id="8" name="Rectangle 7"/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593090" y="5643880"/>
            <a:ext cx="9152890" cy="10795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0" rIns="0" bIns="0" rtlCol="0" anchor="t"/>
          <a:lstStyle/>
          <a:p>
            <a:pPr marL="0" marR="0" indent="0" defTabSz="914400" eaLnBrk="1" fontAlgn="auto" latinLnBrk="0" hangingPunct="1">
              <a:lnSpc>
                <a:spcPct val="107000"/>
              </a:lnSpc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pt-BR" sz="600" strike="noStrike" kern="0" cap="none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2" charset="0"/>
                <a:ea typeface="+mn-ea"/>
                <a:cs typeface="+mn-cs"/>
              </a:rPr>
              <a:t>Automotive Electronics | Dr. Michael Loh | 15.11.2017</a:t>
            </a:r>
            <a:endParaRPr kumimoji="0" lang="en-US" sz="600" strike="noStrike" kern="0" cap="none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itchFamily="2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593090" y="5758180"/>
            <a:ext cx="9152890" cy="2159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0" rIns="0" bIns="0" rtlCol="0" anchor="t"/>
          <a:lstStyle/>
          <a:p>
            <a:pPr marL="0" marR="0" indent="0" defTabSz="914400" eaLnBrk="1" fontAlgn="auto" latinLnBrk="0" hangingPunct="1">
              <a:lnSpc>
                <a:spcPct val="107000"/>
              </a:lnSpc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kern="0" cap="none" normalizeH="0" baseline="0" noProof="0" smtClean="0">
                <a:ln>
                  <a:noFill/>
                </a:ln>
                <a:solidFill>
                  <a:srgbClr val="B2B3B5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© Bosch Automotive Electronics India Private Limited 2017. All rights reserved, also regarding any disposal, exploitation, reproduction, editing, distribution, as well as in the event of applications for industrial property rights.</a:t>
            </a:r>
            <a:endParaRPr kumimoji="0" lang="en-US" sz="600" b="0" i="0" u="none" strike="noStrike" kern="0" cap="none" normalizeH="0" baseline="0" noProof="0" dirty="0" smtClean="0">
              <a:ln>
                <a:noFill/>
              </a:ln>
              <a:solidFill>
                <a:srgbClr val="B2B3B5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266700" y="5628640"/>
            <a:ext cx="288290" cy="41021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none" lIns="0" tIns="0" rIns="0" bIns="0" rtlCol="0" anchor="t"/>
          <a:lstStyle/>
          <a:p>
            <a:pPr marL="0" marR="0" indent="0" defTabSz="914400" eaLnBrk="1" fontAlgn="auto" latinLnBrk="0" hangingPunct="1">
              <a:buClrTx/>
              <a:buSzTx/>
              <a:buFontTx/>
              <a:buNone/>
              <a:tabLst/>
            </a:pPr>
            <a:r>
              <a:rPr kumimoji="0" lang="en-US" sz="1200" b="0" i="0" u="none" strike="noStrike" kern="0" cap="none" normalizeH="0" baseline="0" noProof="0" smtClean="0">
                <a:ln>
                  <a:noFill/>
                </a:ln>
                <a:solidFill>
                  <a:srgbClr val="999FA6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16</a:t>
            </a:r>
            <a:endParaRPr kumimoji="0" lang="en-US" sz="1200" b="0" i="0" u="none" strike="noStrike" kern="0" cap="none" normalizeH="0" baseline="0" noProof="0" dirty="0" smtClean="0">
              <a:ln>
                <a:noFill/>
              </a:ln>
              <a:solidFill>
                <a:srgbClr val="999FA6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17780" rIns="0" bIns="0" rtlCol="0" anchor="t">
            <a:normAutofit/>
          </a:bodyPr>
          <a:lstStyle/>
          <a:p>
            <a:pPr marL="0" marR="0" indent="0" defTabSz="914400" eaLnBrk="1" fontAlgn="auto" latinLnBrk="0" hangingPunct="1">
              <a:lnSpc>
                <a:spcPts val="900"/>
              </a:lnSpc>
              <a:buClrTx/>
              <a:buSzTx/>
              <a:buFontTx/>
              <a:buNone/>
              <a:tabLst/>
            </a:pPr>
            <a:endParaRPr kumimoji="0" lang="en-US" sz="550" b="0" i="0" u="none" strike="noStrike" kern="0" cap="none" normalizeH="0" baseline="0" noProof="0" dirty="0" smtClean="0">
              <a:ln>
                <a:noFill/>
              </a:ln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>
            <p:custDataLst>
              <p:tags r:id="rId7"/>
            </p:custDataLst>
          </p:nvPr>
        </p:nvSpPr>
        <p:spPr>
          <a:xfrm>
            <a:off x="259080" y="1295400"/>
            <a:ext cx="2119630" cy="416814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none" lIns="0" tIns="0" rIns="0" bIns="0" rtlCol="0" anchor="t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buClrTx/>
              <a:buSzTx/>
              <a:buFontTx/>
              <a:buNone/>
              <a:tabLst/>
            </a:pPr>
            <a:endParaRPr kumimoji="0" lang="en-US" sz="1300" b="0" i="0" u="none" strike="noStrike" kern="0" cap="none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259080" y="647700"/>
            <a:ext cx="10452100" cy="38862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rgbClr val="A80163"/>
                </a:solidFill>
              </a:rPr>
              <a:t>Again – What role will people play?</a:t>
            </a:r>
            <a:endParaRPr lang="en-US" sz="2800" dirty="0">
              <a:solidFill>
                <a:srgbClr val="A80163"/>
              </a:solidFill>
            </a:endParaRPr>
          </a:p>
        </p:txBody>
      </p:sp>
      <p:sp>
        <p:nvSpPr>
          <p:cNvPr id="26" name="Rechteck 1"/>
          <p:cNvSpPr/>
          <p:nvPr>
            <p:custDataLst>
              <p:tags r:id="rId9"/>
            </p:custDataLst>
          </p:nvPr>
        </p:nvSpPr>
        <p:spPr>
          <a:xfrm>
            <a:off x="5971216" y="1647568"/>
            <a:ext cx="4593721" cy="2308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l" defTabSz="822716" rtl="0">
              <a:lnSpc>
                <a:spcPts val="2000"/>
              </a:lnSpc>
              <a:spcBef>
                <a:spcPts val="500"/>
              </a:spcBef>
              <a:spcAft>
                <a:spcPts val="500"/>
              </a:spcAft>
              <a:buSzPct val="100000"/>
            </a:pPr>
            <a:r>
              <a:rPr lang="en-US" sz="1600" b="1" i="0" u="none" baseline="0" dirty="0"/>
              <a:t>In the </a:t>
            </a:r>
            <a:r>
              <a:rPr lang="en-US" sz="1600" b="1" i="0" u="none" baseline="0" dirty="0" smtClean="0"/>
              <a:t>Industry 4.0 </a:t>
            </a:r>
            <a:r>
              <a:rPr lang="en-US" sz="1600" b="1" i="0" u="none" baseline="0" dirty="0"/>
              <a:t>age, people </a:t>
            </a:r>
            <a:r>
              <a:rPr lang="en-US" sz="1600" b="1" i="0" u="none" baseline="0" dirty="0" smtClean="0"/>
              <a:t>will ...</a:t>
            </a:r>
            <a:endParaRPr lang="en-US" sz="1600" b="1" i="0" u="none" baseline="0" dirty="0"/>
          </a:p>
          <a:p>
            <a:pPr marL="251460" indent="-251460" algn="l" defTabSz="822716" rtl="0">
              <a:lnSpc>
                <a:spcPts val="2000"/>
              </a:lnSpc>
              <a:spcBef>
                <a:spcPts val="500"/>
              </a:spcBef>
              <a:spcAft>
                <a:spcPts val="500"/>
              </a:spcAft>
              <a:buSzPct val="100000"/>
              <a:buFont typeface="Wingdings 3" panose="05040102010807070707" pitchFamily="18" charset="2"/>
              <a:buChar char=""/>
            </a:pPr>
            <a:r>
              <a:rPr lang="en-US" sz="1600" b="0" i="0" u="none" baseline="0" dirty="0" smtClean="0"/>
              <a:t>... contribute their flexibility</a:t>
            </a:r>
            <a:endParaRPr lang="en-US" sz="1600" b="0" i="0" u="none" baseline="0" dirty="0"/>
          </a:p>
          <a:p>
            <a:pPr marL="251460" indent="-251460" algn="l" defTabSz="822716" rtl="0">
              <a:lnSpc>
                <a:spcPts val="2000"/>
              </a:lnSpc>
              <a:spcBef>
                <a:spcPts val="500"/>
              </a:spcBef>
              <a:spcAft>
                <a:spcPts val="500"/>
              </a:spcAft>
              <a:buSzPct val="100000"/>
              <a:buFont typeface="Wingdings 3" panose="05040102010807070707" pitchFamily="18" charset="2"/>
              <a:buChar char=""/>
            </a:pPr>
            <a:r>
              <a:rPr lang="en-US" sz="1600" b="0" i="0" u="none" baseline="0" dirty="0" smtClean="0"/>
              <a:t>... form </a:t>
            </a:r>
            <a:r>
              <a:rPr lang="en-US" sz="1600" b="0" i="0" u="none" baseline="0" dirty="0"/>
              <a:t>intelligent teams together with </a:t>
            </a:r>
            <a:r>
              <a:rPr lang="en-US" sz="1600" b="0" i="0" u="none" baseline="0" dirty="0" smtClean="0"/>
              <a:t/>
            </a:r>
            <a:br>
              <a:rPr lang="en-US" sz="1600" b="0" i="0" u="none" baseline="0" dirty="0" smtClean="0"/>
            </a:br>
            <a:r>
              <a:rPr lang="en-US" sz="1600" b="0" i="0" u="none" baseline="0" dirty="0" smtClean="0"/>
              <a:t>connected objects</a:t>
            </a:r>
            <a:endParaRPr lang="en-US" sz="1600" b="0" i="0" u="none" baseline="0" dirty="0"/>
          </a:p>
          <a:p>
            <a:pPr marL="251460" indent="-251460" algn="l" defTabSz="822716" rtl="0">
              <a:lnSpc>
                <a:spcPts val="2000"/>
              </a:lnSpc>
              <a:spcBef>
                <a:spcPts val="500"/>
              </a:spcBef>
              <a:spcAft>
                <a:spcPts val="500"/>
              </a:spcAft>
              <a:buSzPct val="100000"/>
              <a:buFont typeface="Wingdings 3" panose="05040102010807070707" pitchFamily="18" charset="2"/>
              <a:buChar char=""/>
            </a:pPr>
            <a:r>
              <a:rPr lang="en-US" sz="1600" b="0" i="0" u="none" baseline="0" dirty="0" smtClean="0"/>
              <a:t>... experience </a:t>
            </a:r>
            <a:r>
              <a:rPr lang="en-US" sz="1600" b="0" i="0" u="none" baseline="0" dirty="0"/>
              <a:t>everyday convenience and a reduced workload, and </a:t>
            </a:r>
            <a:r>
              <a:rPr lang="en-US" sz="1600" dirty="0" smtClean="0"/>
              <a:t>expand their job profiles</a:t>
            </a:r>
            <a:endParaRPr lang="en-US" sz="1600" b="0" i="0" u="none" baseline="0" dirty="0"/>
          </a:p>
          <a:p>
            <a:pPr marL="251460" indent="-251460" algn="l" defTabSz="822716" rtl="0">
              <a:lnSpc>
                <a:spcPts val="2000"/>
              </a:lnSpc>
              <a:spcBef>
                <a:spcPts val="500"/>
              </a:spcBef>
              <a:spcAft>
                <a:spcPts val="500"/>
              </a:spcAft>
              <a:buSzPct val="100000"/>
              <a:buFont typeface="Wingdings 3" panose="05040102010807070707" pitchFamily="18" charset="2"/>
              <a:buChar char=""/>
            </a:pPr>
            <a:r>
              <a:rPr lang="en-US" sz="1600" b="0" i="0" u="none" baseline="0" dirty="0" smtClean="0"/>
              <a:t>... also </a:t>
            </a:r>
            <a:r>
              <a:rPr lang="en-US" sz="1600" b="0" i="0" u="none" baseline="0" dirty="0"/>
              <a:t>benefit from </a:t>
            </a:r>
            <a:r>
              <a:rPr lang="en-US" sz="1600" b="0" i="0" u="none" baseline="0" dirty="0" smtClean="0"/>
              <a:t>technology that is </a:t>
            </a:r>
            <a:r>
              <a:rPr lang="en-US" sz="1600" b="1" i="0" u="none" baseline="0" dirty="0"/>
              <a:t>“Invented for </a:t>
            </a:r>
            <a:r>
              <a:rPr lang="en-US" sz="1600" b="1" i="0" u="none" baseline="0" dirty="0" smtClean="0"/>
              <a:t>life”</a:t>
            </a:r>
            <a:endParaRPr lang="en-US" sz="1600" b="1" i="0" u="none" baseline="0" dirty="0"/>
          </a:p>
        </p:txBody>
      </p:sp>
      <p:pic>
        <p:nvPicPr>
          <p:cNvPr id="27" name="Inhaltsplatzhalter 9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771" y="1644651"/>
            <a:ext cx="5441125" cy="3483610"/>
          </a:xfrm>
          <a:prstGeom prst="rect">
            <a:avLst/>
          </a:prstGeom>
          <a:ln w="19050"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872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80" y="5464810"/>
            <a:ext cx="1094740" cy="575310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90"/>
            <a:ext cx="10970260" cy="129540"/>
          </a:xfrm>
          <a:prstGeom prst="rect">
            <a:avLst/>
          </a:prstGeom>
        </p:spPr>
      </p:pic>
      <p:sp>
        <p:nvSpPr>
          <p:cNvPr id="9" name="Textfeld 8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59080" y="259080"/>
            <a:ext cx="10452100" cy="38862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>
              <a:lnSpc>
                <a:spcPct val="89000"/>
              </a:lnSpc>
            </a:pPr>
            <a:r>
              <a:rPr lang="en-GB" sz="2800" dirty="0"/>
              <a:t>Thank You!</a:t>
            </a:r>
            <a:endParaRPr kumimoji="0" lang="en-US" sz="2800" b="0" i="0" u="none" strike="noStrike" kern="0" cap="none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8" name="Rechteck 7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593090" y="5643880"/>
            <a:ext cx="9152890" cy="10795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rtlCol="0" anchor="t">
            <a:noAutofit/>
          </a:bodyPr>
          <a:lstStyle/>
          <a:p>
            <a:pPr marL="0" marR="0" indent="0" defTabSz="914400" eaLnBrk="1" fontAlgn="auto" latinLnBrk="0" hangingPunct="1">
              <a:lnSpc>
                <a:spcPct val="107000"/>
              </a:lnSpc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pt-BR" sz="600" strike="noStrike" kern="0" cap="none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2" charset="0"/>
                <a:ea typeface="+mn-ea"/>
                <a:cs typeface="+mn-cs"/>
              </a:rPr>
              <a:t>Automotive Electronics | RBAI/PJ-I4.0 | 15.11.2017</a:t>
            </a:r>
            <a:endParaRPr kumimoji="0" lang="en-US" sz="600" strike="noStrike" kern="0" cap="none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itchFamily="2" charset="0"/>
              <a:ea typeface="+mn-ea"/>
              <a:cs typeface="+mn-cs"/>
            </a:endParaRPr>
          </a:p>
        </p:txBody>
      </p:sp>
      <p:sp>
        <p:nvSpPr>
          <p:cNvPr id="7" name="Rechteck 6"/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593090" y="5758180"/>
            <a:ext cx="9152890" cy="2159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rtlCol="0" anchor="t">
            <a:noAutofit/>
          </a:bodyPr>
          <a:lstStyle/>
          <a:p>
            <a:pPr marL="0" marR="0" indent="0" defTabSz="914400" eaLnBrk="1" fontAlgn="auto" latinLnBrk="0" hangingPunct="1">
              <a:lnSpc>
                <a:spcPct val="107000"/>
              </a:lnSpc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en-US" sz="600" strike="noStrike" kern="0" cap="none" normalizeH="0" baseline="0" noProof="0" smtClean="0">
                <a:ln>
                  <a:noFill/>
                </a:ln>
                <a:solidFill>
                  <a:srgbClr val="B2B3B5"/>
                </a:solidFill>
                <a:effectLst/>
                <a:uLnTx/>
                <a:uFillTx/>
                <a:ea typeface="+mn-ea"/>
                <a:cs typeface="+mn-cs"/>
              </a:rPr>
              <a:t>© Bosch Automotive Electronics India Private Limited 2017. All rights reserved, also regarding any disposal, exploitation, reproduction, editing, distribution, as well as in the event of applications for industrial property rights.</a:t>
            </a:r>
            <a:endParaRPr kumimoji="0" lang="en-US" sz="600" strike="noStrike" kern="0" cap="none" normalizeH="0" baseline="0" noProof="0" dirty="0" smtClean="0">
              <a:ln>
                <a:noFill/>
              </a:ln>
              <a:solidFill>
                <a:srgbClr val="B2B3B5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Rechteck 5"/>
          <p:cNvSpPr>
            <a:spLocks/>
          </p:cNvSpPr>
          <p:nvPr>
            <p:custDataLst>
              <p:tags r:id="rId7"/>
            </p:custDataLst>
          </p:nvPr>
        </p:nvSpPr>
        <p:spPr>
          <a:xfrm>
            <a:off x="266700" y="5628640"/>
            <a:ext cx="288290" cy="41021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none" lIns="0" tIns="0" rIns="0" bIns="0" rtlCol="0" anchor="t">
            <a:noAutofit/>
          </a:bodyPr>
          <a:lstStyle/>
          <a:p>
            <a:pPr marL="0" marR="0" indent="0" defTabSz="914400" eaLnBrk="1" fontAlgn="auto" latinLnBrk="0" hangingPunct="1">
              <a:buClrTx/>
              <a:buSzTx/>
              <a:buFontTx/>
              <a:buNone/>
              <a:tabLst/>
            </a:pPr>
            <a:r>
              <a:rPr kumimoji="0" lang="en-US" sz="1200" b="0" i="0" u="none" strike="noStrike" kern="0" cap="none" normalizeH="0" baseline="0" noProof="0" smtClean="0">
                <a:ln>
                  <a:noFill/>
                </a:ln>
                <a:solidFill>
                  <a:srgbClr val="999FA6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17</a:t>
            </a:r>
            <a:endParaRPr kumimoji="0" lang="en-US" sz="1200" b="0" i="0" u="none" strike="noStrike" kern="0" cap="none" normalizeH="0" baseline="0" noProof="0" dirty="0" smtClean="0">
              <a:ln>
                <a:noFill/>
              </a:ln>
              <a:solidFill>
                <a:srgbClr val="999FA6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5" name="Rechteck 4"/>
          <p:cNvSpPr>
            <a:spLocks/>
          </p:cNvSpPr>
          <p:nvPr>
            <p:custDataLst>
              <p:tags r:id="rId8"/>
            </p:custDataLst>
          </p:nvPr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17780" rIns="0" bIns="0" rtlCol="0" anchor="t">
            <a:normAutofit/>
          </a:bodyPr>
          <a:lstStyle/>
          <a:p>
            <a:pPr marL="0" marR="0" indent="0" defTabSz="914400" eaLnBrk="1" fontAlgn="auto" latinLnBrk="0" hangingPunct="1">
              <a:lnSpc>
                <a:spcPts val="900"/>
              </a:lnSpc>
              <a:buClrTx/>
              <a:buSzTx/>
              <a:buFontTx/>
              <a:buNone/>
              <a:tabLst/>
            </a:pPr>
            <a:endParaRPr kumimoji="0" lang="en-US" sz="550" b="0" i="0" u="none" strike="noStrike" kern="0" cap="none" normalizeH="0" baseline="0" noProof="0" dirty="0" smtClean="0">
              <a:ln>
                <a:noFill/>
              </a:ln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" name="Textfeld 3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259080" y="1295400"/>
            <a:ext cx="2119630" cy="416814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none" lIns="0" tIns="0" rIns="0" bIns="0" rtlCol="0" anchor="t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buClrTx/>
              <a:buSzTx/>
              <a:buFontTx/>
              <a:buNone/>
              <a:tabLst/>
            </a:pPr>
            <a:endParaRPr kumimoji="0" lang="en-US" sz="1300" b="0" i="0" u="none" strike="noStrike" kern="0" cap="none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1" name="Picture 10"/>
          <p:cNvPicPr>
            <a:picLocks/>
          </p:cNvPicPr>
          <p:nvPr>
            <p:custDataLst>
              <p:tags r:id="rId10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969625" cy="6170614"/>
          </a:xfrm>
          <a:prstGeom prst="rect">
            <a:avLst/>
          </a:prstGeom>
        </p:spPr>
      </p:pic>
      <p:sp>
        <p:nvSpPr>
          <p:cNvPr id="10" name="Rectangle 9"/>
          <p:cNvSpPr/>
          <p:nvPr>
            <p:custDataLst>
              <p:tags r:id="rId11"/>
            </p:custDataLst>
          </p:nvPr>
        </p:nvSpPr>
        <p:spPr>
          <a:xfrm>
            <a:off x="2715425" y="1784747"/>
            <a:ext cx="6849374" cy="2380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0" hangingPunct="0">
              <a:spcAft>
                <a:spcPts val="433"/>
              </a:spcAft>
              <a:buSzPct val="100000"/>
              <a:defRPr/>
            </a:pPr>
            <a:r>
              <a:rPr lang="en-US" b="1" dirty="0">
                <a:solidFill>
                  <a:srgbClr val="C00000"/>
                </a:solidFill>
                <a:cs typeface="Arial" charset="0"/>
              </a:rPr>
              <a:t>Industry 4.0 is </a:t>
            </a:r>
            <a:r>
              <a:rPr lang="en-US" b="1" dirty="0" smtClean="0">
                <a:solidFill>
                  <a:srgbClr val="C00000"/>
                </a:solidFill>
                <a:cs typeface="Arial" charset="0"/>
              </a:rPr>
              <a:t>our Enabler </a:t>
            </a:r>
            <a:r>
              <a:rPr lang="en-US" b="1" dirty="0">
                <a:solidFill>
                  <a:srgbClr val="C00000"/>
                </a:solidFill>
                <a:cs typeface="Arial" charset="0"/>
              </a:rPr>
              <a:t>for Business </a:t>
            </a:r>
            <a:r>
              <a:rPr lang="en-US" b="1" dirty="0" smtClean="0">
                <a:solidFill>
                  <a:srgbClr val="C00000"/>
                </a:solidFill>
                <a:cs typeface="Arial" charset="0"/>
              </a:rPr>
              <a:t>Excellence</a:t>
            </a:r>
            <a:endParaRPr lang="en-US" dirty="0">
              <a:solidFill>
                <a:srgbClr val="C00000"/>
              </a:solidFill>
              <a:ea typeface="Bosch Office Sans" pitchFamily="34" charset="0"/>
              <a:cs typeface="Bosch Office Sans"/>
            </a:endParaRPr>
          </a:p>
          <a:p>
            <a:endParaRPr lang="en-US" sz="1400" dirty="0"/>
          </a:p>
          <a:p>
            <a:pPr marL="0" lvl="1" eaLnBrk="0" hangingPunct="0">
              <a:spcAft>
                <a:spcPts val="433"/>
              </a:spcAft>
              <a:buSzPct val="100000"/>
              <a:defRPr/>
            </a:pPr>
            <a:r>
              <a:rPr lang="en-US" b="1" dirty="0">
                <a:solidFill>
                  <a:srgbClr val="C00000"/>
                </a:solidFill>
                <a:cs typeface="Arial" charset="0"/>
              </a:rPr>
              <a:t>Industry 4.0 Drives </a:t>
            </a:r>
            <a:r>
              <a:rPr lang="en-US" b="1" dirty="0" smtClean="0">
                <a:solidFill>
                  <a:srgbClr val="C00000"/>
                </a:solidFill>
                <a:cs typeface="Arial" charset="0"/>
              </a:rPr>
              <a:t>Improvement of Quality</a:t>
            </a:r>
            <a:r>
              <a:rPr lang="en-US" b="1" dirty="0">
                <a:solidFill>
                  <a:srgbClr val="C00000"/>
                </a:solidFill>
                <a:cs typeface="Arial" charset="0"/>
              </a:rPr>
              <a:t>, Cost, Delivery</a:t>
            </a:r>
          </a:p>
          <a:p>
            <a:pPr marL="192593" lvl="1" indent="-192593" eaLnBrk="0" hangingPunct="0">
              <a:spcAft>
                <a:spcPts val="433"/>
              </a:spcAft>
              <a:buSzPct val="100000"/>
              <a:buFont typeface="Wingdings 3" panose="05040102010807070707" pitchFamily="18" charset="2"/>
              <a:buChar char=""/>
              <a:defRPr/>
            </a:pPr>
            <a:r>
              <a:rPr lang="en-US" dirty="0">
                <a:solidFill>
                  <a:srgbClr val="C00000"/>
                </a:solidFill>
                <a:ea typeface="Bosch Office Sans" pitchFamily="34" charset="0"/>
                <a:cs typeface="Bosch Office Sans"/>
              </a:rPr>
              <a:t> </a:t>
            </a:r>
            <a:r>
              <a:rPr lang="en-US" dirty="0" smtClean="0">
                <a:solidFill>
                  <a:srgbClr val="C00000"/>
                </a:solidFill>
                <a:ea typeface="Bosch Office Sans" pitchFamily="34" charset="0"/>
                <a:cs typeface="Bosch Office Sans"/>
              </a:rPr>
              <a:t>Return on invest confirmed !</a:t>
            </a:r>
            <a:endParaRPr lang="en-US" dirty="0">
              <a:solidFill>
                <a:srgbClr val="C00000"/>
              </a:solidFill>
              <a:ea typeface="Bosch Office Sans" pitchFamily="34" charset="0"/>
              <a:cs typeface="Bosch Office Sans"/>
            </a:endParaRPr>
          </a:p>
          <a:p>
            <a:endParaRPr lang="en-US" sz="1400" dirty="0"/>
          </a:p>
          <a:p>
            <a:pPr marL="0" lvl="1" eaLnBrk="0" hangingPunct="0">
              <a:spcAft>
                <a:spcPts val="433"/>
              </a:spcAft>
              <a:buSzPct val="100000"/>
              <a:defRPr/>
            </a:pPr>
            <a:r>
              <a:rPr lang="en-US" b="1" dirty="0">
                <a:solidFill>
                  <a:srgbClr val="C00000"/>
                </a:solidFill>
                <a:cs typeface="Arial" charset="0"/>
              </a:rPr>
              <a:t>Industry 4.0 is a people`s business</a:t>
            </a:r>
          </a:p>
          <a:p>
            <a:pPr marL="192593" lvl="1" indent="-192593" eaLnBrk="0" hangingPunct="0">
              <a:spcAft>
                <a:spcPts val="433"/>
              </a:spcAft>
              <a:buSzPct val="100000"/>
              <a:buFont typeface="Wingdings 3" panose="05040102010807070707" pitchFamily="18" charset="2"/>
              <a:buChar char=""/>
              <a:defRPr/>
            </a:pPr>
            <a:r>
              <a:rPr lang="en-US" dirty="0">
                <a:solidFill>
                  <a:srgbClr val="C00000"/>
                </a:solidFill>
                <a:ea typeface="Bosch Office Sans" pitchFamily="34" charset="0"/>
                <a:cs typeface="Bosch Office Sans"/>
              </a:rPr>
              <a:t>People </a:t>
            </a:r>
            <a:r>
              <a:rPr lang="en-US" dirty="0" smtClean="0">
                <a:solidFill>
                  <a:srgbClr val="C00000"/>
                </a:solidFill>
                <a:ea typeface="Bosch Office Sans" pitchFamily="34" charset="0"/>
                <a:cs typeface="Bosch Office Sans"/>
              </a:rPr>
              <a:t>play </a:t>
            </a:r>
            <a:r>
              <a:rPr lang="en-US" dirty="0">
                <a:solidFill>
                  <a:srgbClr val="C00000"/>
                </a:solidFill>
                <a:ea typeface="Bosch Office Sans" pitchFamily="34" charset="0"/>
                <a:cs typeface="Bosch Office Sans"/>
              </a:rPr>
              <a:t>the decisive role in </a:t>
            </a:r>
            <a:r>
              <a:rPr lang="en-US" dirty="0" smtClean="0">
                <a:solidFill>
                  <a:srgbClr val="C00000"/>
                </a:solidFill>
                <a:ea typeface="Bosch Office Sans" pitchFamily="34" charset="0"/>
                <a:cs typeface="Bosch Office Sans"/>
              </a:rPr>
              <a:t>a connected plant !</a:t>
            </a:r>
            <a:endParaRPr lang="en-US" dirty="0">
              <a:solidFill>
                <a:srgbClr val="C00000"/>
              </a:solidFill>
              <a:ea typeface="Bosch Office Sans" pitchFamily="34" charset="0"/>
              <a:cs typeface="Bosch Office Sans"/>
            </a:endParaRPr>
          </a:p>
          <a:p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566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59080" y="259080"/>
            <a:ext cx="10452100" cy="38862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>
              <a:lnSpc>
                <a:spcPct val="89000"/>
              </a:lnSpc>
            </a:pPr>
            <a:r>
              <a:rPr lang="en-US" sz="2800" dirty="0">
                <a:latin typeface="Bosch Office Sans"/>
              </a:rPr>
              <a:t>With Industry 4.0 to Smart Manufacturing at Bosch</a:t>
            </a:r>
            <a:endParaRPr lang="en-US" sz="2800" kern="0" dirty="0"/>
          </a:p>
        </p:txBody>
      </p:sp>
      <p:sp>
        <p:nvSpPr>
          <p:cNvPr id="8" name="Rectangle 7"/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593090" y="5643880"/>
            <a:ext cx="9152890" cy="10795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0" rIns="0" bIns="0" rtlCol="0" anchor="t"/>
          <a:lstStyle/>
          <a:p>
            <a:pPr marL="0" marR="0" indent="0" defTabSz="914400" eaLnBrk="1" fontAlgn="auto" latinLnBrk="0" hangingPunct="1">
              <a:lnSpc>
                <a:spcPct val="107000"/>
              </a:lnSpc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pt-BR" sz="600" strike="noStrike" kern="0" cap="none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2" charset="0"/>
                <a:ea typeface="+mn-ea"/>
                <a:cs typeface="+mn-cs"/>
              </a:rPr>
              <a:t>Automotive Electronics | RBAI/PJ-I4.0 | 15.11.2017</a:t>
            </a:r>
            <a:endParaRPr kumimoji="0" lang="en-US" sz="600" strike="noStrike" kern="0" cap="none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itchFamily="2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593090" y="5758180"/>
            <a:ext cx="9152890" cy="2159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0" rIns="0" bIns="0" rtlCol="0" anchor="t"/>
          <a:lstStyle/>
          <a:p>
            <a:pPr marL="0" marR="0" indent="0" defTabSz="914400" eaLnBrk="1" fontAlgn="auto" latinLnBrk="0" hangingPunct="1">
              <a:lnSpc>
                <a:spcPct val="107000"/>
              </a:lnSpc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kern="0" cap="none" normalizeH="0" baseline="0" noProof="0" smtClean="0">
                <a:ln>
                  <a:noFill/>
                </a:ln>
                <a:solidFill>
                  <a:srgbClr val="B2B3B5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© Bosch Automotive Electronics India Private Limited 2017. All rights reserved, also regarding any disposal, exploitation, reproduction, editing, distribution, as well as in the event of applications for industrial property rights.</a:t>
            </a:r>
            <a:endParaRPr kumimoji="0" lang="en-US" sz="600" b="0" i="0" u="none" strike="noStrike" kern="0" cap="none" normalizeH="0" baseline="0" noProof="0" dirty="0" smtClean="0">
              <a:ln>
                <a:noFill/>
              </a:ln>
              <a:solidFill>
                <a:srgbClr val="B2B3B5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266700" y="5628640"/>
            <a:ext cx="288290" cy="41021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none" lIns="0" tIns="0" rIns="0" bIns="0" rtlCol="0" anchor="t"/>
          <a:lstStyle/>
          <a:p>
            <a:pPr marL="0" marR="0" indent="0" defTabSz="914400" eaLnBrk="1" fontAlgn="auto" latinLnBrk="0" hangingPunct="1">
              <a:buClrTx/>
              <a:buSzTx/>
              <a:buFontTx/>
              <a:buNone/>
              <a:tabLst/>
            </a:pPr>
            <a:r>
              <a:rPr kumimoji="0" lang="en-US" sz="1200" b="0" i="0" u="none" strike="noStrike" kern="0" cap="none" normalizeH="0" baseline="0" noProof="0" smtClean="0">
                <a:ln>
                  <a:noFill/>
                </a:ln>
                <a:solidFill>
                  <a:srgbClr val="999FA6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2</a:t>
            </a:r>
            <a:endParaRPr kumimoji="0" lang="en-US" sz="1200" b="0" i="0" u="none" strike="noStrike" kern="0" cap="none" normalizeH="0" baseline="0" noProof="0" dirty="0" smtClean="0">
              <a:ln>
                <a:noFill/>
              </a:ln>
              <a:solidFill>
                <a:srgbClr val="999FA6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17780" rIns="0" bIns="0" rtlCol="0" anchor="t">
            <a:normAutofit/>
          </a:bodyPr>
          <a:lstStyle/>
          <a:p>
            <a:pPr marL="0" marR="0" indent="0" defTabSz="914400" eaLnBrk="1" fontAlgn="auto" latinLnBrk="0" hangingPunct="1">
              <a:lnSpc>
                <a:spcPts val="900"/>
              </a:lnSpc>
              <a:buClrTx/>
              <a:buSzTx/>
              <a:buFontTx/>
              <a:buNone/>
              <a:tabLst/>
            </a:pPr>
            <a:endParaRPr kumimoji="0" lang="en-US" sz="550" b="0" i="0" u="none" strike="noStrike" kern="0" cap="none" normalizeH="0" baseline="0" noProof="0" dirty="0" smtClean="0">
              <a:ln>
                <a:noFill/>
              </a:ln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>
            <p:custDataLst>
              <p:tags r:id="rId7"/>
            </p:custDataLst>
          </p:nvPr>
        </p:nvSpPr>
        <p:spPr>
          <a:xfrm>
            <a:off x="259080" y="1295400"/>
            <a:ext cx="2119630" cy="416814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none" lIns="0" tIns="0" rIns="0" bIns="0" rtlCol="0" anchor="t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buClrTx/>
              <a:buSzTx/>
              <a:buFontTx/>
              <a:buNone/>
              <a:tabLst/>
            </a:pPr>
            <a:endParaRPr kumimoji="0" lang="en-US" sz="1300" b="0" i="0" u="none" strike="noStrike" kern="0" cap="none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259080" y="647700"/>
            <a:ext cx="10452100" cy="38862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>
            <a:noAutofit/>
          </a:bodyPr>
          <a:lstStyle/>
          <a:p>
            <a:pPr>
              <a:lnSpc>
                <a:spcPct val="89000"/>
              </a:lnSpc>
              <a:spcBef>
                <a:spcPts val="0"/>
              </a:spcBef>
            </a:pPr>
            <a:r>
              <a:rPr lang="en-US" sz="2800" dirty="0" smtClean="0">
                <a:solidFill>
                  <a:srgbClr val="A80163"/>
                </a:solidFill>
              </a:rPr>
              <a:t>Our Objective – from Buzz to Reality</a:t>
            </a:r>
            <a:endParaRPr lang="en-US" sz="2800" dirty="0">
              <a:solidFill>
                <a:srgbClr val="A80163"/>
              </a:solidFill>
            </a:endParaRPr>
          </a:p>
        </p:txBody>
      </p:sp>
      <p:sp>
        <p:nvSpPr>
          <p:cNvPr id="10" name="Rectangle 9"/>
          <p:cNvSpPr/>
          <p:nvPr>
            <p:custDataLst>
              <p:tags r:id="rId9"/>
            </p:custDataLst>
          </p:nvPr>
        </p:nvSpPr>
        <p:spPr>
          <a:xfrm>
            <a:off x="-1" y="1036320"/>
            <a:ext cx="10969626" cy="513461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Rechteck 49"/>
          <p:cNvSpPr/>
          <p:nvPr>
            <p:custDataLst>
              <p:tags r:id="rId10"/>
            </p:custDataLst>
          </p:nvPr>
        </p:nvSpPr>
        <p:spPr>
          <a:xfrm>
            <a:off x="5346301" y="2945036"/>
            <a:ext cx="2880320" cy="239661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12" name="Textfeld 2"/>
          <p:cNvSpPr txBox="1"/>
          <p:nvPr>
            <p:custDataLst>
              <p:tags r:id="rId11"/>
            </p:custDataLst>
          </p:nvPr>
        </p:nvSpPr>
        <p:spPr>
          <a:xfrm>
            <a:off x="3457181" y="3328746"/>
            <a:ext cx="3950217" cy="58511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Industry</a:t>
            </a:r>
            <a:r>
              <a:rPr kumimoji="0" lang="en-US" sz="5400" i="0" u="none" strike="noStrike" kern="0" cap="none" spc="0" normalizeH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4.0</a:t>
            </a:r>
          </a:p>
        </p:txBody>
      </p:sp>
      <p:sp>
        <p:nvSpPr>
          <p:cNvPr id="13" name="Textfeld 19"/>
          <p:cNvSpPr txBox="1"/>
          <p:nvPr>
            <p:custDataLst>
              <p:tags r:id="rId12"/>
            </p:custDataLst>
          </p:nvPr>
        </p:nvSpPr>
        <p:spPr>
          <a:xfrm>
            <a:off x="1204961" y="4384260"/>
            <a:ext cx="3710941" cy="52306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Cyber physical systems</a:t>
            </a:r>
          </a:p>
        </p:txBody>
      </p:sp>
      <p:sp>
        <p:nvSpPr>
          <p:cNvPr id="14" name="Textfeld 20"/>
          <p:cNvSpPr txBox="1"/>
          <p:nvPr>
            <p:custDataLst>
              <p:tags r:id="rId13"/>
            </p:custDataLst>
          </p:nvPr>
        </p:nvSpPr>
        <p:spPr>
          <a:xfrm>
            <a:off x="245887" y="3698380"/>
            <a:ext cx="3710941" cy="52306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Data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Collection</a:t>
            </a:r>
          </a:p>
        </p:txBody>
      </p:sp>
      <p:sp>
        <p:nvSpPr>
          <p:cNvPr id="15" name="Textfeld 21"/>
          <p:cNvSpPr txBox="1"/>
          <p:nvPr>
            <p:custDataLst>
              <p:tags r:id="rId14"/>
            </p:custDataLst>
          </p:nvPr>
        </p:nvSpPr>
        <p:spPr>
          <a:xfrm>
            <a:off x="2961188" y="2173699"/>
            <a:ext cx="2898245" cy="52306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Energy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efficiency</a:t>
            </a:r>
          </a:p>
        </p:txBody>
      </p:sp>
      <p:sp>
        <p:nvSpPr>
          <p:cNvPr id="16" name="Textfeld 22"/>
          <p:cNvSpPr txBox="1"/>
          <p:nvPr>
            <p:custDataLst>
              <p:tags r:id="rId15"/>
            </p:custDataLst>
          </p:nvPr>
        </p:nvSpPr>
        <p:spPr>
          <a:xfrm>
            <a:off x="2750413" y="2754570"/>
            <a:ext cx="3710941" cy="52306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Factory of the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future</a:t>
            </a:r>
          </a:p>
        </p:txBody>
      </p:sp>
      <p:sp>
        <p:nvSpPr>
          <p:cNvPr id="17" name="Textfeld 23"/>
          <p:cNvSpPr txBox="1"/>
          <p:nvPr>
            <p:custDataLst>
              <p:tags r:id="rId16"/>
            </p:custDataLst>
          </p:nvPr>
        </p:nvSpPr>
        <p:spPr>
          <a:xfrm>
            <a:off x="3104410" y="3670412"/>
            <a:ext cx="1895801" cy="52306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Big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Data</a:t>
            </a:r>
          </a:p>
        </p:txBody>
      </p:sp>
      <p:sp>
        <p:nvSpPr>
          <p:cNvPr id="18" name="Textfeld 24"/>
          <p:cNvSpPr txBox="1"/>
          <p:nvPr>
            <p:custDataLst>
              <p:tags r:id="rId17"/>
            </p:custDataLst>
          </p:nvPr>
        </p:nvSpPr>
        <p:spPr>
          <a:xfrm rot="16200000">
            <a:off x="3759190" y="4424940"/>
            <a:ext cx="2137692" cy="62863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Stabile Connectivity</a:t>
            </a:r>
          </a:p>
        </p:txBody>
      </p:sp>
      <p:sp>
        <p:nvSpPr>
          <p:cNvPr id="19" name="Textfeld 25"/>
          <p:cNvSpPr txBox="1"/>
          <p:nvPr>
            <p:custDataLst>
              <p:tags r:id="rId18"/>
            </p:custDataLst>
          </p:nvPr>
        </p:nvSpPr>
        <p:spPr>
          <a:xfrm>
            <a:off x="7428274" y="3738768"/>
            <a:ext cx="2102718" cy="39110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kern="0" dirty="0" smtClean="0">
                <a:solidFill>
                  <a:schemeClr val="bg1"/>
                </a:solidFill>
              </a:rPr>
              <a:t>Networking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0" name="Textfeld 26"/>
          <p:cNvSpPr txBox="1"/>
          <p:nvPr>
            <p:custDataLst>
              <p:tags r:id="rId19"/>
            </p:custDataLst>
          </p:nvPr>
        </p:nvSpPr>
        <p:spPr>
          <a:xfrm rot="16200000">
            <a:off x="2504872" y="3143810"/>
            <a:ext cx="1571431" cy="62863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kern="0" dirty="0" smtClean="0">
                <a:solidFill>
                  <a:schemeClr val="bg1"/>
                </a:solidFill>
              </a:rPr>
              <a:t>Smart</a:t>
            </a:r>
            <a:r>
              <a:rPr lang="en-US" sz="1600" kern="0" dirty="0" smtClean="0">
                <a:solidFill>
                  <a:schemeClr val="bg1"/>
                </a:solidFill>
              </a:rPr>
              <a:t> Products</a:t>
            </a:r>
            <a:endParaRPr kumimoji="0" lang="en-US" sz="16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1" name="Textfeld 27"/>
          <p:cNvSpPr txBox="1"/>
          <p:nvPr>
            <p:custDataLst>
              <p:tags r:id="rId20"/>
            </p:custDataLst>
          </p:nvPr>
        </p:nvSpPr>
        <p:spPr>
          <a:xfrm>
            <a:off x="4802235" y="3782627"/>
            <a:ext cx="2843297" cy="52306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kern="0" dirty="0" smtClean="0">
                <a:solidFill>
                  <a:schemeClr val="bg1"/>
                </a:solidFill>
              </a:rPr>
              <a:t>Internet of </a:t>
            </a:r>
            <a:r>
              <a:rPr lang="en-US" sz="2400" b="1" kern="0" dirty="0" smtClean="0">
                <a:solidFill>
                  <a:schemeClr val="bg1"/>
                </a:solidFill>
              </a:rPr>
              <a:t>Things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2" name="Textfeld 29"/>
          <p:cNvSpPr txBox="1"/>
          <p:nvPr>
            <p:custDataLst>
              <p:tags r:id="rId21"/>
            </p:custDataLst>
          </p:nvPr>
        </p:nvSpPr>
        <p:spPr>
          <a:xfrm>
            <a:off x="4900757" y="4181218"/>
            <a:ext cx="2857500" cy="52306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kern="0" dirty="0" smtClean="0">
                <a:solidFill>
                  <a:schemeClr val="bg1"/>
                </a:solidFill>
              </a:rPr>
              <a:t>Intelligent</a:t>
            </a:r>
            <a:r>
              <a:rPr lang="en-US" sz="2000" kern="0" dirty="0" smtClean="0">
                <a:solidFill>
                  <a:schemeClr val="bg1"/>
                </a:solidFill>
              </a:rPr>
              <a:t> </a:t>
            </a:r>
            <a:r>
              <a:rPr lang="en-US" sz="2800" kern="0" dirty="0" smtClean="0">
                <a:solidFill>
                  <a:schemeClr val="bg1"/>
                </a:solidFill>
              </a:rPr>
              <a:t>Systems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3" name="Textfeld 30"/>
          <p:cNvSpPr txBox="1"/>
          <p:nvPr>
            <p:custDataLst>
              <p:tags r:id="rId22"/>
            </p:custDataLst>
          </p:nvPr>
        </p:nvSpPr>
        <p:spPr>
          <a:xfrm rot="16200000">
            <a:off x="7104401" y="3054622"/>
            <a:ext cx="829756" cy="62863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kern="0" dirty="0" smtClean="0">
                <a:solidFill>
                  <a:schemeClr val="bg1"/>
                </a:solidFill>
              </a:rPr>
              <a:t>Internet</a:t>
            </a:r>
            <a:endParaRPr kumimoji="0" lang="en-US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4" name="Textfeld 31"/>
          <p:cNvSpPr txBox="1"/>
          <p:nvPr>
            <p:custDataLst>
              <p:tags r:id="rId23"/>
            </p:custDataLst>
          </p:nvPr>
        </p:nvSpPr>
        <p:spPr>
          <a:xfrm>
            <a:off x="3244501" y="2552421"/>
            <a:ext cx="2331620" cy="39302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kern="0" dirty="0" smtClean="0">
                <a:solidFill>
                  <a:schemeClr val="bg1"/>
                </a:solidFill>
              </a:rPr>
              <a:t>Social </a:t>
            </a:r>
            <a:r>
              <a:rPr lang="en-US" sz="2400" b="1" kern="0" dirty="0" smtClean="0">
                <a:solidFill>
                  <a:schemeClr val="bg1"/>
                </a:solidFill>
              </a:rPr>
              <a:t>Machines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5" name="Textfeld 32"/>
          <p:cNvSpPr txBox="1"/>
          <p:nvPr>
            <p:custDataLst>
              <p:tags r:id="rId24"/>
            </p:custDataLst>
          </p:nvPr>
        </p:nvSpPr>
        <p:spPr>
          <a:xfrm>
            <a:off x="4720096" y="4574813"/>
            <a:ext cx="3710941" cy="52306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kern="0" dirty="0" smtClean="0">
                <a:solidFill>
                  <a:schemeClr val="bg1"/>
                </a:solidFill>
              </a:rPr>
              <a:t>Digital </a:t>
            </a:r>
            <a:r>
              <a:rPr lang="en-US" sz="2400" b="1" kern="0" dirty="0" smtClean="0">
                <a:solidFill>
                  <a:schemeClr val="bg1"/>
                </a:solidFill>
              </a:rPr>
              <a:t>Transformation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6" name="Textfeld 33"/>
          <p:cNvSpPr txBox="1"/>
          <p:nvPr>
            <p:custDataLst>
              <p:tags r:id="rId25"/>
            </p:custDataLst>
          </p:nvPr>
        </p:nvSpPr>
        <p:spPr>
          <a:xfrm>
            <a:off x="1048360" y="4035096"/>
            <a:ext cx="2015798" cy="52306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kern="0" dirty="0" smtClean="0">
                <a:solidFill>
                  <a:schemeClr val="bg1"/>
                </a:solidFill>
              </a:rPr>
              <a:t>Electrification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7" name="Textfeld 34"/>
          <p:cNvSpPr txBox="1"/>
          <p:nvPr>
            <p:custDataLst>
              <p:tags r:id="rId26"/>
            </p:custDataLst>
          </p:nvPr>
        </p:nvSpPr>
        <p:spPr>
          <a:xfrm>
            <a:off x="7330393" y="3432247"/>
            <a:ext cx="1932974" cy="37653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kern="0" dirty="0" smtClean="0">
                <a:solidFill>
                  <a:schemeClr val="bg1"/>
                </a:solidFill>
              </a:rPr>
              <a:t>Automation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8" name="Textfeld 35"/>
          <p:cNvSpPr txBox="1"/>
          <p:nvPr>
            <p:custDataLst>
              <p:tags r:id="rId27"/>
            </p:custDataLst>
          </p:nvPr>
        </p:nvSpPr>
        <p:spPr>
          <a:xfrm>
            <a:off x="5469197" y="2805452"/>
            <a:ext cx="2176335" cy="38122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kern="0" dirty="0" smtClean="0">
                <a:solidFill>
                  <a:schemeClr val="bg1"/>
                </a:solidFill>
              </a:rPr>
              <a:t>Multi</a:t>
            </a:r>
            <a:r>
              <a:rPr lang="en-US" sz="1600" kern="0" dirty="0" smtClean="0">
                <a:solidFill>
                  <a:schemeClr val="bg1"/>
                </a:solidFill>
              </a:rPr>
              <a:t>modality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9" name="Textfeld 36"/>
          <p:cNvSpPr txBox="1"/>
          <p:nvPr>
            <p:custDataLst>
              <p:tags r:id="rId28"/>
            </p:custDataLst>
          </p:nvPr>
        </p:nvSpPr>
        <p:spPr>
          <a:xfrm>
            <a:off x="3295403" y="4039503"/>
            <a:ext cx="1502693" cy="39302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kern="0" dirty="0" smtClean="0">
                <a:solidFill>
                  <a:schemeClr val="bg1"/>
                </a:solidFill>
              </a:rPr>
              <a:t>Innovation</a:t>
            </a:r>
            <a:endParaRPr kumimoji="0" lang="en-US" sz="32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0" name="Textfeld 37"/>
          <p:cNvSpPr txBox="1"/>
          <p:nvPr>
            <p:custDataLst>
              <p:tags r:id="rId29"/>
            </p:custDataLst>
          </p:nvPr>
        </p:nvSpPr>
        <p:spPr>
          <a:xfrm>
            <a:off x="5003989" y="5052183"/>
            <a:ext cx="1710888" cy="45301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kern="0" dirty="0" smtClean="0">
                <a:solidFill>
                  <a:schemeClr val="bg1"/>
                </a:solidFill>
              </a:rPr>
              <a:t>Embedded</a:t>
            </a:r>
            <a:r>
              <a:rPr lang="en-US" sz="2000" kern="0" dirty="0" smtClean="0">
                <a:solidFill>
                  <a:schemeClr val="bg1"/>
                </a:solidFill>
              </a:rPr>
              <a:t> Systems</a:t>
            </a:r>
            <a:endParaRPr kumimoji="0" lang="en-US" sz="32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1" name="Textfeld 38"/>
          <p:cNvSpPr txBox="1"/>
          <p:nvPr>
            <p:custDataLst>
              <p:tags r:id="rId30"/>
            </p:custDataLst>
          </p:nvPr>
        </p:nvSpPr>
        <p:spPr>
          <a:xfrm>
            <a:off x="1334825" y="3330661"/>
            <a:ext cx="1783288" cy="45301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R="0" algn="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kern="0" dirty="0" smtClean="0">
                <a:solidFill>
                  <a:schemeClr val="bg1"/>
                </a:solidFill>
              </a:rPr>
              <a:t>Complexity</a:t>
            </a:r>
            <a:endParaRPr kumimoji="0" lang="en-US" sz="32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2" name="Textfeld 39"/>
          <p:cNvSpPr txBox="1"/>
          <p:nvPr>
            <p:custDataLst>
              <p:tags r:id="rId31"/>
            </p:custDataLst>
          </p:nvPr>
        </p:nvSpPr>
        <p:spPr>
          <a:xfrm>
            <a:off x="1349906" y="3010969"/>
            <a:ext cx="1783288" cy="45301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R="0" algn="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kern="0" dirty="0" smtClean="0">
                <a:solidFill>
                  <a:schemeClr val="bg1"/>
                </a:solidFill>
              </a:rPr>
              <a:t>Sensors</a:t>
            </a:r>
            <a:endParaRPr kumimoji="0" lang="en-US" sz="32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3" name="Textfeld 40"/>
          <p:cNvSpPr txBox="1"/>
          <p:nvPr>
            <p:custDataLst>
              <p:tags r:id="rId32"/>
            </p:custDataLst>
          </p:nvPr>
        </p:nvSpPr>
        <p:spPr>
          <a:xfrm>
            <a:off x="7723416" y="3130779"/>
            <a:ext cx="1301896" cy="45301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kern="0" dirty="0" smtClean="0">
                <a:solidFill>
                  <a:schemeClr val="bg1"/>
                </a:solidFill>
              </a:rPr>
              <a:t>Real </a:t>
            </a:r>
            <a:r>
              <a:rPr lang="en-US" sz="2000" b="1" kern="0" dirty="0" smtClean="0">
                <a:solidFill>
                  <a:schemeClr val="bg1"/>
                </a:solidFill>
              </a:rPr>
              <a:t>Time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4" name="Textfeld 41"/>
          <p:cNvSpPr txBox="1"/>
          <p:nvPr>
            <p:custDataLst>
              <p:tags r:id="rId33"/>
            </p:custDataLst>
          </p:nvPr>
        </p:nvSpPr>
        <p:spPr>
          <a:xfrm>
            <a:off x="4798096" y="1926619"/>
            <a:ext cx="2102718" cy="39110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kern="0" dirty="0" smtClean="0">
                <a:solidFill>
                  <a:schemeClr val="bg1"/>
                </a:solidFill>
              </a:rPr>
              <a:t>Analysis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5" name="Textfeld 42"/>
          <p:cNvSpPr txBox="1"/>
          <p:nvPr>
            <p:custDataLst>
              <p:tags r:id="rId34"/>
            </p:custDataLst>
          </p:nvPr>
        </p:nvSpPr>
        <p:spPr>
          <a:xfrm>
            <a:off x="7708992" y="2833190"/>
            <a:ext cx="2102718" cy="39110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kern="0" dirty="0" smtClean="0">
                <a:solidFill>
                  <a:schemeClr val="bg1"/>
                </a:solidFill>
              </a:rPr>
              <a:t>Exploitation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6" name="Textfeld 43"/>
          <p:cNvSpPr txBox="1"/>
          <p:nvPr>
            <p:custDataLst>
              <p:tags r:id="rId35"/>
            </p:custDataLst>
          </p:nvPr>
        </p:nvSpPr>
        <p:spPr>
          <a:xfrm>
            <a:off x="2268647" y="4796596"/>
            <a:ext cx="2408166" cy="39110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R="0" algn="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kern="0" dirty="0" smtClean="0">
                <a:solidFill>
                  <a:schemeClr val="bg1"/>
                </a:solidFill>
              </a:rPr>
              <a:t>Inter</a:t>
            </a:r>
            <a:r>
              <a:rPr lang="en-US" sz="2400" b="1" kern="0" dirty="0" smtClean="0">
                <a:solidFill>
                  <a:schemeClr val="bg1"/>
                </a:solidFill>
              </a:rPr>
              <a:t>connected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7" name="Textfeld 44"/>
          <p:cNvSpPr txBox="1"/>
          <p:nvPr>
            <p:custDataLst>
              <p:tags r:id="rId36"/>
            </p:custDataLst>
          </p:nvPr>
        </p:nvSpPr>
        <p:spPr>
          <a:xfrm rot="16200000">
            <a:off x="2191159" y="1980564"/>
            <a:ext cx="1689280" cy="47004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kern="0" dirty="0" smtClean="0">
                <a:solidFill>
                  <a:schemeClr val="bg1"/>
                </a:solidFill>
              </a:rPr>
              <a:t>Smart</a:t>
            </a:r>
            <a:r>
              <a:rPr lang="en-US" sz="2000" kern="0" dirty="0" smtClean="0">
                <a:solidFill>
                  <a:schemeClr val="bg1"/>
                </a:solidFill>
              </a:rPr>
              <a:t> Grid</a:t>
            </a: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8" name="Textfeld 45"/>
          <p:cNvSpPr txBox="1"/>
          <p:nvPr>
            <p:custDataLst>
              <p:tags r:id="rId37"/>
            </p:custDataLst>
          </p:nvPr>
        </p:nvSpPr>
        <p:spPr>
          <a:xfrm>
            <a:off x="5658659" y="2220369"/>
            <a:ext cx="1817484" cy="39110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kern="0" dirty="0" smtClean="0">
                <a:solidFill>
                  <a:schemeClr val="bg1"/>
                </a:solidFill>
              </a:rPr>
              <a:t>Digital </a:t>
            </a:r>
            <a:r>
              <a:rPr lang="en-US" sz="2000" kern="0" dirty="0" smtClean="0">
                <a:solidFill>
                  <a:schemeClr val="bg1"/>
                </a:solidFill>
              </a:rPr>
              <a:t>natives</a:t>
            </a: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9" name="Textfeld 47"/>
          <p:cNvSpPr txBox="1"/>
          <p:nvPr>
            <p:custDataLst>
              <p:tags r:id="rId38"/>
            </p:custDataLst>
          </p:nvPr>
        </p:nvSpPr>
        <p:spPr>
          <a:xfrm>
            <a:off x="5461066" y="2513397"/>
            <a:ext cx="1105687" cy="39110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kern="0" dirty="0" smtClean="0">
                <a:solidFill>
                  <a:schemeClr val="bg1"/>
                </a:solidFill>
              </a:rPr>
              <a:t>Applications</a:t>
            </a:r>
            <a:endParaRPr kumimoji="0" lang="en-US" sz="14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40" name="Textfeld 48"/>
          <p:cNvSpPr txBox="1"/>
          <p:nvPr>
            <p:custDataLst>
              <p:tags r:id="rId39"/>
            </p:custDataLst>
          </p:nvPr>
        </p:nvSpPr>
        <p:spPr>
          <a:xfrm>
            <a:off x="6528185" y="2507004"/>
            <a:ext cx="976392" cy="39110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kern="0" dirty="0" smtClean="0">
                <a:solidFill>
                  <a:schemeClr val="bg1"/>
                </a:solidFill>
              </a:rPr>
              <a:t>Interface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41" name="Textfeld 49"/>
          <p:cNvSpPr txBox="1"/>
          <p:nvPr>
            <p:custDataLst>
              <p:tags r:id="rId40"/>
            </p:custDataLst>
          </p:nvPr>
        </p:nvSpPr>
        <p:spPr>
          <a:xfrm rot="16200000">
            <a:off x="7200110" y="2247126"/>
            <a:ext cx="589912" cy="47004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kern="0" dirty="0" smtClean="0">
                <a:solidFill>
                  <a:schemeClr val="bg1"/>
                </a:solidFill>
              </a:rPr>
              <a:t>Global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42" name="Textfeld 50"/>
          <p:cNvSpPr txBox="1"/>
          <p:nvPr>
            <p:custDataLst>
              <p:tags r:id="rId41"/>
            </p:custDataLst>
          </p:nvPr>
        </p:nvSpPr>
        <p:spPr>
          <a:xfrm>
            <a:off x="3204861" y="1773642"/>
            <a:ext cx="2102718" cy="39110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kern="0" dirty="0" smtClean="0">
                <a:solidFill>
                  <a:schemeClr val="bg1"/>
                </a:solidFill>
              </a:rPr>
              <a:t/>
            </a:r>
            <a:br>
              <a:rPr lang="en-US" sz="2400" kern="0" dirty="0" smtClean="0">
                <a:solidFill>
                  <a:schemeClr val="bg1"/>
                </a:solidFill>
              </a:rPr>
            </a:br>
            <a:r>
              <a:rPr lang="en-US" sz="2800" kern="0" dirty="0" smtClean="0">
                <a:solidFill>
                  <a:schemeClr val="bg1"/>
                </a:solidFill>
              </a:rPr>
              <a:t>Information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43" name="Textfeld 51"/>
          <p:cNvSpPr txBox="1"/>
          <p:nvPr>
            <p:custDataLst>
              <p:tags r:id="rId42"/>
            </p:custDataLst>
          </p:nvPr>
        </p:nvSpPr>
        <p:spPr>
          <a:xfrm rot="16200000">
            <a:off x="1655001" y="1837477"/>
            <a:ext cx="1832145" cy="47004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kern="0" dirty="0" smtClean="0">
                <a:solidFill>
                  <a:schemeClr val="bg1"/>
                </a:solidFill>
              </a:rPr>
              <a:t/>
            </a:r>
            <a:br>
              <a:rPr lang="en-US" kern="0" dirty="0" smtClean="0">
                <a:solidFill>
                  <a:schemeClr val="bg1"/>
                </a:solidFill>
              </a:rPr>
            </a:br>
            <a:r>
              <a:rPr lang="en-US" sz="2000" kern="0" dirty="0" smtClean="0">
                <a:solidFill>
                  <a:schemeClr val="bg1"/>
                </a:solidFill>
              </a:rPr>
              <a:t>Data </a:t>
            </a:r>
            <a:r>
              <a:rPr lang="en-US" sz="2000" b="1" kern="0" dirty="0" smtClean="0">
                <a:solidFill>
                  <a:schemeClr val="bg1"/>
                </a:solidFill>
              </a:rPr>
              <a:t>Sharing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44" name="Textfeld 52"/>
          <p:cNvSpPr txBox="1"/>
          <p:nvPr>
            <p:custDataLst>
              <p:tags r:id="rId43"/>
            </p:custDataLst>
          </p:nvPr>
        </p:nvSpPr>
        <p:spPr>
          <a:xfrm>
            <a:off x="7717555" y="3976256"/>
            <a:ext cx="1072594" cy="39110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kern="0" dirty="0" smtClean="0">
                <a:solidFill>
                  <a:schemeClr val="bg1"/>
                </a:solidFill>
              </a:rPr>
              <a:t>Apps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45" name="Textfeld 53"/>
          <p:cNvSpPr txBox="1"/>
          <p:nvPr>
            <p:custDataLst>
              <p:tags r:id="rId44"/>
            </p:custDataLst>
          </p:nvPr>
        </p:nvSpPr>
        <p:spPr>
          <a:xfrm>
            <a:off x="1994966" y="2768904"/>
            <a:ext cx="711856" cy="45301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kern="0" dirty="0" smtClean="0">
                <a:solidFill>
                  <a:schemeClr val="bg1"/>
                </a:solidFill>
              </a:rPr>
              <a:t>M2M</a:t>
            </a:r>
            <a:endParaRPr kumimoji="0" lang="en-US" sz="32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46" name="Textfeld 54"/>
          <p:cNvSpPr txBox="1"/>
          <p:nvPr>
            <p:custDataLst>
              <p:tags r:id="rId45"/>
            </p:custDataLst>
          </p:nvPr>
        </p:nvSpPr>
        <p:spPr>
          <a:xfrm>
            <a:off x="3204144" y="1451017"/>
            <a:ext cx="1082493" cy="39110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kern="0" dirty="0" smtClean="0">
                <a:solidFill>
                  <a:schemeClr val="bg1"/>
                </a:solidFill>
              </a:rPr>
              <a:t/>
            </a:r>
            <a:br>
              <a:rPr lang="en-US" sz="2400" kern="0" dirty="0" smtClean="0">
                <a:solidFill>
                  <a:schemeClr val="bg1"/>
                </a:solidFill>
              </a:rPr>
            </a:br>
            <a:r>
              <a:rPr lang="en-US" kern="0" dirty="0" smtClean="0">
                <a:solidFill>
                  <a:schemeClr val="bg1"/>
                </a:solidFill>
              </a:rPr>
              <a:t>Devices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47" name="Textfeld 55"/>
          <p:cNvSpPr txBox="1"/>
          <p:nvPr>
            <p:custDataLst>
              <p:tags r:id="rId46"/>
            </p:custDataLst>
          </p:nvPr>
        </p:nvSpPr>
        <p:spPr>
          <a:xfrm>
            <a:off x="7708790" y="2474034"/>
            <a:ext cx="1821108" cy="52306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Social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Media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48" name="Textfeld 56"/>
          <p:cNvSpPr txBox="1"/>
          <p:nvPr>
            <p:custDataLst>
              <p:tags r:id="rId47"/>
            </p:custDataLst>
          </p:nvPr>
        </p:nvSpPr>
        <p:spPr>
          <a:xfrm>
            <a:off x="3207682" y="1131882"/>
            <a:ext cx="3180827" cy="39110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kern="0" dirty="0" smtClean="0">
                <a:solidFill>
                  <a:schemeClr val="bg1"/>
                </a:solidFill>
              </a:rPr>
              <a:t>Horizontal </a:t>
            </a:r>
            <a:r>
              <a:rPr lang="en-US" sz="2000" b="1" kern="0" dirty="0" smtClean="0">
                <a:solidFill>
                  <a:schemeClr val="bg1"/>
                </a:solidFill>
              </a:rPr>
              <a:t>integration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49" name="Textfeld 57"/>
          <p:cNvSpPr txBox="1"/>
          <p:nvPr>
            <p:custDataLst>
              <p:tags r:id="rId48"/>
            </p:custDataLst>
          </p:nvPr>
        </p:nvSpPr>
        <p:spPr>
          <a:xfrm rot="16200000">
            <a:off x="7943876" y="4350870"/>
            <a:ext cx="1077284" cy="47004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kern="0" dirty="0" smtClean="0">
                <a:solidFill>
                  <a:schemeClr val="bg1"/>
                </a:solidFill>
              </a:rPr>
              <a:t>Solutions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50" name="Textfeld 58"/>
          <p:cNvSpPr txBox="1"/>
          <p:nvPr>
            <p:custDataLst>
              <p:tags r:id="rId49"/>
            </p:custDataLst>
          </p:nvPr>
        </p:nvSpPr>
        <p:spPr>
          <a:xfrm rot="16200000">
            <a:off x="8272383" y="4607409"/>
            <a:ext cx="1077284" cy="47004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R="0" algn="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kern="0" dirty="0" smtClean="0">
                <a:solidFill>
                  <a:schemeClr val="bg1"/>
                </a:solidFill>
              </a:rPr>
              <a:t>Cloud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51" name="Textfeld 59"/>
          <p:cNvSpPr txBox="1"/>
          <p:nvPr>
            <p:custDataLst>
              <p:tags r:id="rId50"/>
            </p:custDataLst>
          </p:nvPr>
        </p:nvSpPr>
        <p:spPr>
          <a:xfrm>
            <a:off x="7685462" y="2193085"/>
            <a:ext cx="2102718" cy="39110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kern="0" dirty="0" smtClean="0">
                <a:solidFill>
                  <a:schemeClr val="bg1"/>
                </a:solidFill>
              </a:rPr>
              <a:t>Statistics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52" name="Textfeld 60"/>
          <p:cNvSpPr txBox="1"/>
          <p:nvPr>
            <p:custDataLst>
              <p:tags r:id="rId51"/>
            </p:custDataLst>
          </p:nvPr>
        </p:nvSpPr>
        <p:spPr>
          <a:xfrm>
            <a:off x="4192351" y="1601530"/>
            <a:ext cx="2411764" cy="39110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kern="0" noProof="0" dirty="0" smtClean="0">
                <a:solidFill>
                  <a:schemeClr val="bg1"/>
                </a:solidFill>
              </a:rPr>
              <a:t>50Bio. Connected devices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53" name="Textfeld 61"/>
          <p:cNvSpPr txBox="1"/>
          <p:nvPr>
            <p:custDataLst>
              <p:tags r:id="rId52"/>
            </p:custDataLst>
          </p:nvPr>
        </p:nvSpPr>
        <p:spPr>
          <a:xfrm>
            <a:off x="6462823" y="5029219"/>
            <a:ext cx="1821108" cy="52306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Knowledge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networks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54" name="Textfeld 62"/>
          <p:cNvSpPr txBox="1"/>
          <p:nvPr>
            <p:custDataLst>
              <p:tags r:id="rId53"/>
            </p:custDataLst>
          </p:nvPr>
        </p:nvSpPr>
        <p:spPr>
          <a:xfrm>
            <a:off x="2867714" y="5044476"/>
            <a:ext cx="1483019" cy="52306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R="0" algn="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Engineering</a:t>
            </a:r>
          </a:p>
        </p:txBody>
      </p:sp>
      <p:sp>
        <p:nvSpPr>
          <p:cNvPr id="55" name="Textfeld 63"/>
          <p:cNvSpPr txBox="1"/>
          <p:nvPr>
            <p:custDataLst>
              <p:tags r:id="rId54"/>
            </p:custDataLst>
          </p:nvPr>
        </p:nvSpPr>
        <p:spPr>
          <a:xfrm rot="16200000">
            <a:off x="4265795" y="5127405"/>
            <a:ext cx="553792" cy="47004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kern="0" dirty="0" smtClean="0">
                <a:solidFill>
                  <a:schemeClr val="bg1"/>
                </a:solidFill>
              </a:rPr>
              <a:t>HMI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56" name="Textfeld 64"/>
          <p:cNvSpPr txBox="1"/>
          <p:nvPr>
            <p:custDataLst>
              <p:tags r:id="rId55"/>
            </p:custDataLst>
          </p:nvPr>
        </p:nvSpPr>
        <p:spPr>
          <a:xfrm>
            <a:off x="5976167" y="1660396"/>
            <a:ext cx="2102718" cy="39110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kern="0" dirty="0" smtClean="0">
                <a:solidFill>
                  <a:schemeClr val="bg1"/>
                </a:solidFill>
              </a:rPr>
              <a:t>Consumer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57" name="Textfeld 65"/>
          <p:cNvSpPr txBox="1"/>
          <p:nvPr>
            <p:custDataLst>
              <p:tags r:id="rId56"/>
            </p:custDataLst>
          </p:nvPr>
        </p:nvSpPr>
        <p:spPr>
          <a:xfrm>
            <a:off x="6128200" y="1901020"/>
            <a:ext cx="2102718" cy="39110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kern="0" dirty="0" smtClean="0">
                <a:solidFill>
                  <a:schemeClr val="bg1"/>
                </a:solidFill>
              </a:rPr>
              <a:t>Marketing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58" name="Textfeld 66"/>
          <p:cNvSpPr txBox="1"/>
          <p:nvPr>
            <p:custDataLst>
              <p:tags r:id="rId57"/>
            </p:custDataLst>
          </p:nvPr>
        </p:nvSpPr>
        <p:spPr>
          <a:xfrm>
            <a:off x="7803492" y="1810563"/>
            <a:ext cx="1199479" cy="52306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Web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59" name="Textfeld 67"/>
          <p:cNvSpPr txBox="1"/>
          <p:nvPr>
            <p:custDataLst>
              <p:tags r:id="rId58"/>
            </p:custDataLst>
          </p:nvPr>
        </p:nvSpPr>
        <p:spPr>
          <a:xfrm>
            <a:off x="4872587" y="5515480"/>
            <a:ext cx="2857500" cy="52306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kern="0" dirty="0" smtClean="0">
                <a:solidFill>
                  <a:schemeClr val="bg1"/>
                </a:solidFill>
              </a:rPr>
              <a:t>Real time </a:t>
            </a:r>
            <a:r>
              <a:rPr lang="en-US" sz="2400" kern="0" dirty="0" smtClean="0">
                <a:solidFill>
                  <a:schemeClr val="bg1"/>
                </a:solidFill>
              </a:rPr>
              <a:t>services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60" name="Textfeld 68"/>
          <p:cNvSpPr txBox="1"/>
          <p:nvPr>
            <p:custDataLst>
              <p:tags r:id="rId59"/>
            </p:custDataLst>
          </p:nvPr>
        </p:nvSpPr>
        <p:spPr>
          <a:xfrm>
            <a:off x="7658573" y="5552303"/>
            <a:ext cx="1447680" cy="52306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Vision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61" name="Textfeld 69"/>
          <p:cNvSpPr txBox="1"/>
          <p:nvPr>
            <p:custDataLst>
              <p:tags r:id="rId60"/>
            </p:custDataLst>
          </p:nvPr>
        </p:nvSpPr>
        <p:spPr>
          <a:xfrm>
            <a:off x="8698963" y="4874854"/>
            <a:ext cx="1072594" cy="39110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kern="0" dirty="0" smtClean="0">
                <a:solidFill>
                  <a:schemeClr val="bg1"/>
                </a:solidFill>
              </a:rPr>
              <a:t>www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62" name="Textfeld 70"/>
          <p:cNvSpPr txBox="1"/>
          <p:nvPr>
            <p:custDataLst>
              <p:tags r:id="rId61"/>
            </p:custDataLst>
          </p:nvPr>
        </p:nvSpPr>
        <p:spPr>
          <a:xfrm rot="16200000">
            <a:off x="1754184" y="1821239"/>
            <a:ext cx="1316545" cy="47004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R="0" algn="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kern="0" dirty="0" smtClean="0">
                <a:solidFill>
                  <a:schemeClr val="bg1"/>
                </a:solidFill>
              </a:rPr>
              <a:t>Virtual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63" name="Textfeld 71"/>
          <p:cNvSpPr txBox="1"/>
          <p:nvPr>
            <p:custDataLst>
              <p:tags r:id="rId62"/>
            </p:custDataLst>
          </p:nvPr>
        </p:nvSpPr>
        <p:spPr>
          <a:xfrm>
            <a:off x="1400166" y="2502554"/>
            <a:ext cx="1161077" cy="45301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R="0" algn="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kern="0" dirty="0" smtClean="0">
                <a:solidFill>
                  <a:schemeClr val="bg1"/>
                </a:solidFill>
              </a:rPr>
              <a:t>Artificial</a:t>
            </a:r>
            <a:endParaRPr kumimoji="0" lang="en-US" sz="32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64" name="Textfeld 72"/>
          <p:cNvSpPr txBox="1"/>
          <p:nvPr>
            <p:custDataLst>
              <p:tags r:id="rId63"/>
            </p:custDataLst>
          </p:nvPr>
        </p:nvSpPr>
        <p:spPr>
          <a:xfrm>
            <a:off x="7644897" y="5155655"/>
            <a:ext cx="1554792" cy="52306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Productivity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65" name="Textfeld 73"/>
          <p:cNvSpPr txBox="1"/>
          <p:nvPr>
            <p:custDataLst>
              <p:tags r:id="rId64"/>
            </p:custDataLst>
          </p:nvPr>
        </p:nvSpPr>
        <p:spPr>
          <a:xfrm>
            <a:off x="2397257" y="5326974"/>
            <a:ext cx="2078346" cy="52306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Advanced</a:t>
            </a:r>
            <a:r>
              <a:rPr kumimoji="0" lang="en-US" sz="16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robotics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66" name="Textfeld 74"/>
          <p:cNvSpPr txBox="1"/>
          <p:nvPr>
            <p:custDataLst>
              <p:tags r:id="rId65"/>
            </p:custDataLst>
          </p:nvPr>
        </p:nvSpPr>
        <p:spPr>
          <a:xfrm>
            <a:off x="5548236" y="1412009"/>
            <a:ext cx="3180827" cy="39110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kern="0" dirty="0" smtClean="0">
                <a:solidFill>
                  <a:schemeClr val="bg1"/>
                </a:solidFill>
              </a:rPr>
              <a:t>Vertical</a:t>
            </a:r>
            <a:r>
              <a:rPr lang="en-US" sz="2000" kern="0" dirty="0" smtClean="0">
                <a:solidFill>
                  <a:schemeClr val="bg1"/>
                </a:solidFill>
              </a:rPr>
              <a:t> networking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67" name="Textfeld 75"/>
          <p:cNvSpPr txBox="1"/>
          <p:nvPr>
            <p:custDataLst>
              <p:tags r:id="rId66"/>
            </p:custDataLst>
          </p:nvPr>
        </p:nvSpPr>
        <p:spPr>
          <a:xfrm>
            <a:off x="3820400" y="1370945"/>
            <a:ext cx="1674071" cy="45301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R="0" algn="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kern="0" dirty="0" smtClean="0">
                <a:solidFill>
                  <a:schemeClr val="bg1"/>
                </a:solidFill>
              </a:rPr>
              <a:t>Smart homes</a:t>
            </a: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68" name="Textfeld 76"/>
          <p:cNvSpPr txBox="1"/>
          <p:nvPr>
            <p:custDataLst>
              <p:tags r:id="rId67"/>
            </p:custDataLst>
          </p:nvPr>
        </p:nvSpPr>
        <p:spPr>
          <a:xfrm>
            <a:off x="1441048" y="5029219"/>
            <a:ext cx="1199479" cy="52306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Costs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782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7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2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7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2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75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25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75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25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75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25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75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25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75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25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75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25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475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25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7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25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675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25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775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25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875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25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975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25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75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1250"/>
                            </p:stCondLst>
                            <p:childTnLst>
                              <p:par>
                                <p:cTn id="1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175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225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275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3250"/>
                            </p:stCondLst>
                            <p:childTnLst>
                              <p:par>
                                <p:cTn id="1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3750"/>
                            </p:stCondLst>
                            <p:childTnLst>
                              <p:par>
                                <p:cTn id="1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4250"/>
                            </p:stCondLst>
                            <p:childTnLst>
                              <p:par>
                                <p:cTn id="2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4750"/>
                            </p:stCondLst>
                            <p:childTnLst>
                              <p:par>
                                <p:cTn id="2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5250"/>
                            </p:stCondLst>
                            <p:childTnLst>
                              <p:par>
                                <p:cTn id="2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5750"/>
                            </p:stCondLst>
                            <p:childTnLst>
                              <p:par>
                                <p:cTn id="2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6250"/>
                            </p:stCondLst>
                            <p:childTnLst>
                              <p:par>
                                <p:cTn id="2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6750"/>
                            </p:stCondLst>
                            <p:childTnLst>
                              <p:par>
                                <p:cTn id="2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7250"/>
                            </p:stCondLst>
                            <p:childTnLst>
                              <p:par>
                                <p:cTn id="2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59080" y="259080"/>
            <a:ext cx="10452100" cy="38862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>
              <a:lnSpc>
                <a:spcPct val="89000"/>
              </a:lnSpc>
            </a:pPr>
            <a:r>
              <a:rPr lang="en-US" sz="2800" dirty="0" smtClean="0">
                <a:latin typeface="Bosch Office Sans"/>
              </a:rPr>
              <a:t>With Industry 4.0 to Smart Manufacturing at Bosch</a:t>
            </a:r>
            <a:endParaRPr lang="en-US" sz="2800" kern="0" dirty="0"/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593090" y="5643880"/>
            <a:ext cx="9152890" cy="10795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0" rIns="0" bIns="0" rtlCol="0" anchor="t"/>
          <a:lstStyle/>
          <a:p>
            <a:pPr marL="0" marR="0" indent="0" defTabSz="914400" eaLnBrk="1" fontAlgn="auto" latinLnBrk="0" hangingPunct="1">
              <a:lnSpc>
                <a:spcPct val="107000"/>
              </a:lnSpc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pt-BR" sz="600" strike="noStrike" kern="0" cap="none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2" charset="0"/>
                <a:ea typeface="+mn-ea"/>
                <a:cs typeface="+mn-cs"/>
              </a:rPr>
              <a:t>Automotive Electronics | Dr. Michael Loh | 15.11.2017</a:t>
            </a:r>
            <a:endParaRPr kumimoji="0" lang="en-US" sz="600" strike="noStrike" kern="0" cap="none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itchFamily="2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593090" y="5758180"/>
            <a:ext cx="9152890" cy="2159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0" rIns="0" bIns="0" rtlCol="0" anchor="t"/>
          <a:lstStyle/>
          <a:p>
            <a:pPr marL="0" marR="0" indent="0" defTabSz="914400" eaLnBrk="1" fontAlgn="auto" latinLnBrk="0" hangingPunct="1">
              <a:lnSpc>
                <a:spcPct val="107000"/>
              </a:lnSpc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kern="0" cap="none" normalizeH="0" baseline="0" noProof="0" smtClean="0">
                <a:ln>
                  <a:noFill/>
                </a:ln>
                <a:solidFill>
                  <a:srgbClr val="B2B3B5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© Bosch Automotive Electronics India Private Limited 2017. All rights reserved, also regarding any disposal, exploitation, reproduction, editing, distribution, as well as in the event of applications for industrial property rights.</a:t>
            </a:r>
            <a:endParaRPr kumimoji="0" lang="en-US" sz="600" b="0" i="0" u="none" strike="noStrike" kern="0" cap="none" normalizeH="0" baseline="0" noProof="0" dirty="0" smtClean="0">
              <a:ln>
                <a:noFill/>
              </a:ln>
              <a:solidFill>
                <a:srgbClr val="B2B3B5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266700" y="5628640"/>
            <a:ext cx="288290" cy="41021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none" lIns="0" tIns="0" rIns="0" bIns="0" rtlCol="0" anchor="t"/>
          <a:lstStyle/>
          <a:p>
            <a:pPr marL="0" marR="0" indent="0" defTabSz="914400" eaLnBrk="1" fontAlgn="auto" latinLnBrk="0" hangingPunct="1">
              <a:buClrTx/>
              <a:buSzTx/>
              <a:buFontTx/>
              <a:buNone/>
              <a:tabLst/>
            </a:pPr>
            <a:r>
              <a:rPr kumimoji="0" lang="en-US" sz="1200" b="0" i="0" u="none" strike="noStrike" kern="0" cap="none" normalizeH="0" baseline="0" noProof="0" smtClean="0">
                <a:ln>
                  <a:noFill/>
                </a:ln>
                <a:solidFill>
                  <a:srgbClr val="999FA6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3</a:t>
            </a:r>
            <a:endParaRPr kumimoji="0" lang="en-US" sz="1200" b="0" i="0" u="none" strike="noStrike" kern="0" cap="none" normalizeH="0" baseline="0" noProof="0" dirty="0" smtClean="0">
              <a:ln>
                <a:noFill/>
              </a:ln>
              <a:solidFill>
                <a:srgbClr val="999FA6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17780" rIns="0" bIns="0" rtlCol="0" anchor="t">
            <a:normAutofit/>
          </a:bodyPr>
          <a:lstStyle/>
          <a:p>
            <a:pPr marL="0" marR="0" indent="0" defTabSz="914400" eaLnBrk="1" fontAlgn="auto" latinLnBrk="0" hangingPunct="1">
              <a:lnSpc>
                <a:spcPts val="900"/>
              </a:lnSpc>
              <a:buClrTx/>
              <a:buSzTx/>
              <a:buFontTx/>
              <a:buNone/>
              <a:tabLst/>
            </a:pPr>
            <a:endParaRPr kumimoji="0" lang="en-US" sz="550" b="0" i="0" u="none" strike="noStrike" kern="0" cap="none" normalizeH="0" baseline="0" noProof="0" dirty="0" smtClean="0">
              <a:ln>
                <a:noFill/>
              </a:ln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>
            <p:custDataLst>
              <p:tags r:id="rId7"/>
            </p:custDataLst>
          </p:nvPr>
        </p:nvSpPr>
        <p:spPr>
          <a:xfrm>
            <a:off x="259080" y="1295400"/>
            <a:ext cx="2119630" cy="416814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none" lIns="0" tIns="0" rIns="0" bIns="0" rtlCol="0" anchor="t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buClrTx/>
              <a:buSzTx/>
              <a:buFontTx/>
              <a:buNone/>
              <a:tabLst/>
            </a:pPr>
            <a:endParaRPr kumimoji="0" lang="en-US" sz="1300" b="0" i="0" u="none" strike="noStrike" kern="0" cap="none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259080" y="647700"/>
            <a:ext cx="10452100" cy="38862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>
            <a:noAutofit/>
          </a:bodyPr>
          <a:lstStyle/>
          <a:p>
            <a:pPr>
              <a:lnSpc>
                <a:spcPct val="89000"/>
              </a:lnSpc>
              <a:spcBef>
                <a:spcPts val="0"/>
              </a:spcBef>
            </a:pPr>
            <a:r>
              <a:rPr lang="en-US" sz="2800" dirty="0" smtClean="0">
                <a:solidFill>
                  <a:srgbClr val="A80163"/>
                </a:solidFill>
              </a:rPr>
              <a:t>Industry 4.0 – Where Are We?  </a:t>
            </a:r>
            <a:endParaRPr lang="en-US" sz="2800" dirty="0">
              <a:solidFill>
                <a:srgbClr val="A80163"/>
              </a:solidFill>
            </a:endParaRPr>
          </a:p>
        </p:txBody>
      </p:sp>
      <p:pic>
        <p:nvPicPr>
          <p:cNvPr id="10" name="Picture 9"/>
          <p:cNvPicPr>
            <a:picLocks/>
          </p:cNvPicPr>
          <p:nvPr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98" y="1042670"/>
            <a:ext cx="10358842" cy="4517390"/>
          </a:xfrm>
          <a:prstGeom prst="rect">
            <a:avLst/>
          </a:prstGeom>
        </p:spPr>
      </p:pic>
      <p:sp>
        <p:nvSpPr>
          <p:cNvPr id="22" name="Flowchart: Or 21"/>
          <p:cNvSpPr/>
          <p:nvPr>
            <p:custDataLst>
              <p:tags r:id="rId10"/>
            </p:custDataLst>
          </p:nvPr>
        </p:nvSpPr>
        <p:spPr>
          <a:xfrm>
            <a:off x="8030966" y="4695986"/>
            <a:ext cx="168013" cy="130216"/>
          </a:xfrm>
          <a:prstGeom prst="flowChartOr">
            <a:avLst/>
          </a:prstGeom>
          <a:noFill/>
          <a:ln w="9525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1" name="Right Arrow 10"/>
          <p:cNvSpPr/>
          <p:nvPr>
            <p:custDataLst>
              <p:tags r:id="rId11"/>
            </p:custDataLst>
          </p:nvPr>
        </p:nvSpPr>
        <p:spPr>
          <a:xfrm rot="20624053">
            <a:off x="7434919" y="4773001"/>
            <a:ext cx="573697" cy="166366"/>
          </a:xfrm>
          <a:prstGeom prst="rightArrow">
            <a:avLst/>
          </a:prstGeom>
          <a:noFill/>
          <a:ln w="9525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986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59080" y="259080"/>
            <a:ext cx="10452100" cy="38862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>
              <a:lnSpc>
                <a:spcPct val="89000"/>
              </a:lnSpc>
            </a:pPr>
            <a:r>
              <a:rPr lang="en-US" sz="2800" dirty="0">
                <a:latin typeface="Bosch Office Sans"/>
              </a:rPr>
              <a:t>With Industry 4.0 to Smart Manufacturing at Bosch</a:t>
            </a:r>
            <a:endParaRPr lang="en-US" sz="2800" kern="0" dirty="0"/>
          </a:p>
          <a:p>
            <a:pPr>
              <a:lnSpc>
                <a:spcPct val="89000"/>
              </a:lnSpc>
            </a:pPr>
            <a:endParaRPr lang="en-US" sz="2800" kern="0" dirty="0"/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593090" y="5643880"/>
            <a:ext cx="9152890" cy="10795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0" rIns="0" bIns="0" rtlCol="0" anchor="t"/>
          <a:lstStyle/>
          <a:p>
            <a:pPr marL="0" marR="0" indent="0" defTabSz="914400" eaLnBrk="1" fontAlgn="auto" latinLnBrk="0" hangingPunct="1">
              <a:lnSpc>
                <a:spcPct val="107000"/>
              </a:lnSpc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pt-BR" sz="600" strike="noStrike" kern="0" cap="none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2" charset="0"/>
                <a:ea typeface="+mn-ea"/>
                <a:cs typeface="+mn-cs"/>
              </a:rPr>
              <a:t>Automotive Electronics | Dr. Michael Loh | 15.11.2017</a:t>
            </a:r>
            <a:endParaRPr kumimoji="0" lang="en-US" sz="600" strike="noStrike" kern="0" cap="none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itchFamily="2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593090" y="5758180"/>
            <a:ext cx="9152890" cy="2159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0" rIns="0" bIns="0" rtlCol="0" anchor="t"/>
          <a:lstStyle/>
          <a:p>
            <a:pPr marL="0" marR="0" indent="0" defTabSz="914400" eaLnBrk="1" fontAlgn="auto" latinLnBrk="0" hangingPunct="1">
              <a:lnSpc>
                <a:spcPct val="107000"/>
              </a:lnSpc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kern="0" cap="none" normalizeH="0" baseline="0" noProof="0" smtClean="0">
                <a:ln>
                  <a:noFill/>
                </a:ln>
                <a:solidFill>
                  <a:srgbClr val="B2B3B5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© Bosch Automotive Electronics India Private Limited 2017. All rights reserved, also regarding any disposal, exploitation, reproduction, editing, distribution, as well as in the event of applications for industrial property rights.</a:t>
            </a:r>
            <a:endParaRPr kumimoji="0" lang="en-US" sz="600" b="0" i="0" u="none" strike="noStrike" kern="0" cap="none" normalizeH="0" baseline="0" noProof="0" dirty="0" smtClean="0">
              <a:ln>
                <a:noFill/>
              </a:ln>
              <a:solidFill>
                <a:srgbClr val="B2B3B5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266700" y="5628640"/>
            <a:ext cx="288290" cy="41021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none" lIns="0" tIns="0" rIns="0" bIns="0" rtlCol="0" anchor="t"/>
          <a:lstStyle/>
          <a:p>
            <a:pPr marL="0" marR="0" indent="0" defTabSz="914400" eaLnBrk="1" fontAlgn="auto" latinLnBrk="0" hangingPunct="1">
              <a:buClrTx/>
              <a:buSzTx/>
              <a:buFontTx/>
              <a:buNone/>
              <a:tabLst/>
            </a:pPr>
            <a:r>
              <a:rPr kumimoji="0" lang="en-US" sz="1200" b="0" i="0" u="none" strike="noStrike" kern="0" cap="none" normalizeH="0" baseline="0" noProof="0" smtClean="0">
                <a:ln>
                  <a:noFill/>
                </a:ln>
                <a:solidFill>
                  <a:srgbClr val="999FA6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4</a:t>
            </a:r>
            <a:endParaRPr kumimoji="0" lang="en-US" sz="1200" b="0" i="0" u="none" strike="noStrike" kern="0" cap="none" normalizeH="0" baseline="0" noProof="0" dirty="0" smtClean="0">
              <a:ln>
                <a:noFill/>
              </a:ln>
              <a:solidFill>
                <a:srgbClr val="999FA6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17780" rIns="0" bIns="0" rtlCol="0" anchor="t">
            <a:normAutofit/>
          </a:bodyPr>
          <a:lstStyle/>
          <a:p>
            <a:pPr marL="0" marR="0" indent="0" defTabSz="914400" eaLnBrk="1" fontAlgn="auto" latinLnBrk="0" hangingPunct="1">
              <a:lnSpc>
                <a:spcPts val="900"/>
              </a:lnSpc>
              <a:buClrTx/>
              <a:buSzTx/>
              <a:buFontTx/>
              <a:buNone/>
              <a:tabLst/>
            </a:pPr>
            <a:endParaRPr kumimoji="0" lang="en-US" sz="550" b="0" i="0" u="none" strike="noStrike" kern="0" cap="none" normalizeH="0" baseline="0" noProof="0" dirty="0" smtClean="0">
              <a:ln>
                <a:noFill/>
              </a:ln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>
            <p:custDataLst>
              <p:tags r:id="rId7"/>
            </p:custDataLst>
          </p:nvPr>
        </p:nvSpPr>
        <p:spPr>
          <a:xfrm>
            <a:off x="259080" y="1295400"/>
            <a:ext cx="2119630" cy="416814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none" lIns="0" tIns="0" rIns="0" bIns="0" rtlCol="0" anchor="t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buClrTx/>
              <a:buSzTx/>
              <a:buFontTx/>
              <a:buNone/>
              <a:tabLst/>
            </a:pPr>
            <a:endParaRPr kumimoji="0" lang="en-US" sz="1300" b="0" i="0" u="none" strike="noStrike" kern="0" cap="none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259080" y="647700"/>
            <a:ext cx="10452100" cy="38862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>
            <a:noAutofit/>
          </a:bodyPr>
          <a:lstStyle/>
          <a:p>
            <a:pPr>
              <a:lnSpc>
                <a:spcPct val="89000"/>
              </a:lnSpc>
              <a:spcBef>
                <a:spcPts val="0"/>
              </a:spcBef>
            </a:pPr>
            <a:r>
              <a:rPr lang="en-US" sz="2800" dirty="0" smtClean="0">
                <a:solidFill>
                  <a:srgbClr val="A80163"/>
                </a:solidFill>
              </a:rPr>
              <a:t>Smart Manufacturing – What Is It?</a:t>
            </a:r>
            <a:endParaRPr lang="en-US" sz="2800" dirty="0">
              <a:solidFill>
                <a:srgbClr val="A80163"/>
              </a:solidFill>
            </a:endParaRPr>
          </a:p>
        </p:txBody>
      </p:sp>
      <p:pic>
        <p:nvPicPr>
          <p:cNvPr id="9" name="Picture 8"/>
          <p:cNvPicPr>
            <a:picLocks/>
          </p:cNvPicPr>
          <p:nvPr>
            <p:custDataLst>
              <p:tags r:id="rId9"/>
            </p:custDataLst>
          </p:nvPr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0"/>
          <a:stretch/>
        </p:blipFill>
        <p:spPr>
          <a:xfrm>
            <a:off x="266700" y="1042669"/>
            <a:ext cx="10519669" cy="4514751"/>
          </a:xfrm>
          <a:prstGeom prst="rect">
            <a:avLst/>
          </a:prstGeom>
        </p:spPr>
      </p:pic>
      <p:sp>
        <p:nvSpPr>
          <p:cNvPr id="10" name="Rounded Rectangle 9"/>
          <p:cNvSpPr/>
          <p:nvPr>
            <p:custDataLst>
              <p:tags r:id="rId10"/>
            </p:custDataLst>
          </p:nvPr>
        </p:nvSpPr>
        <p:spPr>
          <a:xfrm>
            <a:off x="6199833" y="2612571"/>
            <a:ext cx="1517301" cy="1436915"/>
          </a:xfrm>
          <a:prstGeom prst="roundRect">
            <a:avLst>
              <a:gd name="adj" fmla="val 11772"/>
            </a:avLst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891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1"/>
          <a:srcRect l="3504" t="18098" r="3095" b="18079"/>
          <a:stretch/>
        </p:blipFill>
        <p:spPr>
          <a:xfrm>
            <a:off x="158601" y="873089"/>
            <a:ext cx="10020380" cy="4756166"/>
          </a:xfrm>
          <a:prstGeom prst="rect">
            <a:avLst/>
          </a:prstGeom>
        </p:spPr>
      </p:pic>
      <p:sp>
        <p:nvSpPr>
          <p:cNvPr id="8" name="TextBox 7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59080" y="259080"/>
            <a:ext cx="10452100" cy="38862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>
              <a:lnSpc>
                <a:spcPct val="89000"/>
              </a:lnSpc>
            </a:pPr>
            <a:r>
              <a:rPr lang="en-US" sz="2800" dirty="0">
                <a:latin typeface="Bosch Office Sans"/>
              </a:rPr>
              <a:t>With Industry 4.0 to Smart Manufacturing at Bosch</a:t>
            </a:r>
            <a:endParaRPr lang="en-US" sz="2800" kern="0" dirty="0"/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593090" y="5643880"/>
            <a:ext cx="9152890" cy="10795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0" rIns="0" bIns="0" rtlCol="0" anchor="t"/>
          <a:lstStyle/>
          <a:p>
            <a:pPr marL="0" marR="0" indent="0" defTabSz="914400" eaLnBrk="1" fontAlgn="auto" latinLnBrk="0" hangingPunct="1">
              <a:lnSpc>
                <a:spcPct val="107000"/>
              </a:lnSpc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pt-BR" sz="600" strike="noStrike" kern="0" cap="none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2" charset="0"/>
                <a:ea typeface="+mn-ea"/>
                <a:cs typeface="+mn-cs"/>
              </a:rPr>
              <a:t>Automotive Electronics | Dr. Michael Loh | 15.11.2017</a:t>
            </a:r>
            <a:endParaRPr kumimoji="0" lang="en-US" sz="600" strike="noStrike" kern="0" cap="none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itchFamily="2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593090" y="5758180"/>
            <a:ext cx="9152890" cy="2159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0" rIns="0" bIns="0" rtlCol="0" anchor="t"/>
          <a:lstStyle/>
          <a:p>
            <a:pPr marL="0" marR="0" indent="0" defTabSz="914400" eaLnBrk="1" fontAlgn="auto" latinLnBrk="0" hangingPunct="1">
              <a:lnSpc>
                <a:spcPct val="107000"/>
              </a:lnSpc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kern="0" cap="none" normalizeH="0" baseline="0" noProof="0" smtClean="0">
                <a:ln>
                  <a:noFill/>
                </a:ln>
                <a:solidFill>
                  <a:srgbClr val="B2B3B5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© Bosch Automotive Electronics India Private Limited 2017. All rights reserved, also regarding any disposal, exploitation, reproduction, editing, distribution, as well as in the event of applications for industrial property rights.</a:t>
            </a:r>
            <a:endParaRPr kumimoji="0" lang="en-US" sz="600" b="0" i="0" u="none" strike="noStrike" kern="0" cap="none" normalizeH="0" baseline="0" noProof="0" dirty="0" smtClean="0">
              <a:ln>
                <a:noFill/>
              </a:ln>
              <a:solidFill>
                <a:srgbClr val="B2B3B5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266700" y="5628640"/>
            <a:ext cx="288290" cy="41021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none" lIns="0" tIns="0" rIns="0" bIns="0" rtlCol="0" anchor="t"/>
          <a:lstStyle/>
          <a:p>
            <a:pPr marL="0" marR="0" indent="0" defTabSz="914400" eaLnBrk="1" fontAlgn="auto" latinLnBrk="0" hangingPunct="1">
              <a:buClrTx/>
              <a:buSzTx/>
              <a:buFontTx/>
              <a:buNone/>
              <a:tabLst/>
            </a:pPr>
            <a:r>
              <a:rPr kumimoji="0" lang="en-US" sz="1200" b="0" i="0" u="none" strike="noStrike" kern="0" cap="none" normalizeH="0" baseline="0" noProof="0" smtClean="0">
                <a:ln>
                  <a:noFill/>
                </a:ln>
                <a:solidFill>
                  <a:srgbClr val="999FA6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5</a:t>
            </a:r>
            <a:endParaRPr kumimoji="0" lang="en-US" sz="1200" b="0" i="0" u="none" strike="noStrike" kern="0" cap="none" normalizeH="0" baseline="0" noProof="0" dirty="0" smtClean="0">
              <a:ln>
                <a:noFill/>
              </a:ln>
              <a:solidFill>
                <a:srgbClr val="999FA6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/>
          </p:cNvSpPr>
          <p:nvPr>
            <p:custDataLst>
              <p:tags r:id="rId7"/>
            </p:custDataLst>
          </p:nvPr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17780" rIns="0" bIns="0" rtlCol="0" anchor="t">
            <a:normAutofit/>
          </a:bodyPr>
          <a:lstStyle/>
          <a:p>
            <a:pPr marL="0" marR="0" indent="0" defTabSz="914400" eaLnBrk="1" fontAlgn="auto" latinLnBrk="0" hangingPunct="1">
              <a:lnSpc>
                <a:spcPts val="900"/>
              </a:lnSpc>
              <a:buClrTx/>
              <a:buSzTx/>
              <a:buFontTx/>
              <a:buNone/>
              <a:tabLst/>
            </a:pPr>
            <a:endParaRPr kumimoji="0" lang="en-US" sz="550" b="0" i="0" u="none" strike="noStrike" kern="0" cap="none" normalizeH="0" baseline="0" noProof="0" dirty="0" smtClean="0">
              <a:ln>
                <a:noFill/>
              </a:ln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>
            <p:custDataLst>
              <p:tags r:id="rId8"/>
            </p:custDataLst>
          </p:nvPr>
        </p:nvSpPr>
        <p:spPr>
          <a:xfrm>
            <a:off x="259080" y="1295400"/>
            <a:ext cx="2119630" cy="416814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none" lIns="0" tIns="0" rIns="0" bIns="0" rtlCol="0" anchor="t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buClrTx/>
              <a:buSzTx/>
              <a:buFontTx/>
              <a:buNone/>
              <a:tabLst/>
            </a:pPr>
            <a:endParaRPr kumimoji="0" lang="en-US" sz="1300" b="0" i="0" u="none" strike="noStrike" kern="0" cap="none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259080" y="647700"/>
            <a:ext cx="10452100" cy="38862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>
            <a:noAutofit/>
          </a:bodyPr>
          <a:lstStyle/>
          <a:p>
            <a:pPr>
              <a:lnSpc>
                <a:spcPct val="89000"/>
              </a:lnSpc>
              <a:spcBef>
                <a:spcPts val="0"/>
              </a:spcBef>
            </a:pPr>
            <a:r>
              <a:rPr lang="en-US" sz="2800" dirty="0" smtClean="0">
                <a:solidFill>
                  <a:srgbClr val="A80163"/>
                </a:solidFill>
              </a:rPr>
              <a:t>Why Smart Manufacturing ?</a:t>
            </a:r>
            <a:endParaRPr lang="en-US" sz="2800" dirty="0">
              <a:solidFill>
                <a:srgbClr val="A8016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882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59080" y="259080"/>
            <a:ext cx="10452100" cy="38862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>
              <a:lnSpc>
                <a:spcPct val="89000"/>
              </a:lnSpc>
            </a:pPr>
            <a:r>
              <a:rPr lang="en-US" sz="2800" dirty="0">
                <a:latin typeface="Bosch Office Sans"/>
              </a:rPr>
              <a:t>With Industry 4.0 to Smart Manufacturing at Bosch</a:t>
            </a:r>
            <a:endParaRPr lang="en-US" sz="2800" kern="0" dirty="0"/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593090" y="5643880"/>
            <a:ext cx="9152890" cy="10795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0" rIns="0" bIns="0" rtlCol="0" anchor="t"/>
          <a:lstStyle/>
          <a:p>
            <a:pPr marL="0" marR="0" indent="0" defTabSz="914400" eaLnBrk="1" fontAlgn="auto" latinLnBrk="0" hangingPunct="1">
              <a:lnSpc>
                <a:spcPct val="107000"/>
              </a:lnSpc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pt-BR" sz="600" strike="noStrike" kern="0" cap="none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2" charset="0"/>
                <a:ea typeface="+mn-ea"/>
                <a:cs typeface="+mn-cs"/>
              </a:rPr>
              <a:t>Automotive Electronics | Dr. Michael Loh | 15.11.2017</a:t>
            </a:r>
            <a:endParaRPr kumimoji="0" lang="en-US" sz="600" strike="noStrike" kern="0" cap="none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itchFamily="2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593090" y="5758180"/>
            <a:ext cx="9152890" cy="2159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0" rIns="0" bIns="0" rtlCol="0" anchor="t"/>
          <a:lstStyle/>
          <a:p>
            <a:pPr marL="0" marR="0" indent="0" defTabSz="914400" eaLnBrk="1" fontAlgn="auto" latinLnBrk="0" hangingPunct="1">
              <a:lnSpc>
                <a:spcPct val="107000"/>
              </a:lnSpc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kern="0" cap="none" normalizeH="0" baseline="0" noProof="0" smtClean="0">
                <a:ln>
                  <a:noFill/>
                </a:ln>
                <a:solidFill>
                  <a:srgbClr val="B2B3B5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© Bosch Automotive Electronics India Private Limited 2017. All rights reserved, also regarding any disposal, exploitation, reproduction, editing, distribution, as well as in the event of applications for industrial property rights.</a:t>
            </a:r>
            <a:endParaRPr kumimoji="0" lang="en-US" sz="600" b="0" i="0" u="none" strike="noStrike" kern="0" cap="none" normalizeH="0" baseline="0" noProof="0" dirty="0" smtClean="0">
              <a:ln>
                <a:noFill/>
              </a:ln>
              <a:solidFill>
                <a:srgbClr val="B2B3B5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266700" y="5628640"/>
            <a:ext cx="288290" cy="41021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none" lIns="0" tIns="0" rIns="0" bIns="0" rtlCol="0" anchor="t"/>
          <a:lstStyle/>
          <a:p>
            <a:pPr marL="0" marR="0" indent="0" defTabSz="914400" eaLnBrk="1" fontAlgn="auto" latinLnBrk="0" hangingPunct="1">
              <a:buClrTx/>
              <a:buSzTx/>
              <a:buFontTx/>
              <a:buNone/>
              <a:tabLst/>
            </a:pPr>
            <a:r>
              <a:rPr kumimoji="0" lang="en-US" sz="1200" b="0" i="0" u="none" strike="noStrike" kern="0" cap="none" normalizeH="0" baseline="0" noProof="0" smtClean="0">
                <a:ln>
                  <a:noFill/>
                </a:ln>
                <a:solidFill>
                  <a:srgbClr val="999FA6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6</a:t>
            </a:r>
            <a:endParaRPr kumimoji="0" lang="en-US" sz="1200" b="0" i="0" u="none" strike="noStrike" kern="0" cap="none" normalizeH="0" baseline="0" noProof="0" dirty="0" smtClean="0">
              <a:ln>
                <a:noFill/>
              </a:ln>
              <a:solidFill>
                <a:srgbClr val="999FA6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17780" rIns="0" bIns="0" rtlCol="0" anchor="t">
            <a:normAutofit/>
          </a:bodyPr>
          <a:lstStyle/>
          <a:p>
            <a:pPr marL="0" marR="0" indent="0" defTabSz="914400" eaLnBrk="1" fontAlgn="auto" latinLnBrk="0" hangingPunct="1">
              <a:lnSpc>
                <a:spcPts val="900"/>
              </a:lnSpc>
              <a:buClrTx/>
              <a:buSzTx/>
              <a:buFontTx/>
              <a:buNone/>
              <a:tabLst/>
            </a:pPr>
            <a:endParaRPr kumimoji="0" lang="en-US" sz="550" b="0" i="0" u="none" strike="noStrike" kern="0" cap="none" normalizeH="0" baseline="0" noProof="0" dirty="0" smtClean="0">
              <a:ln>
                <a:noFill/>
              </a:ln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>
            <p:custDataLst>
              <p:tags r:id="rId7"/>
            </p:custDataLst>
          </p:nvPr>
        </p:nvSpPr>
        <p:spPr>
          <a:xfrm>
            <a:off x="259080" y="1295400"/>
            <a:ext cx="2119630" cy="416814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none" lIns="0" tIns="0" rIns="0" bIns="0" rtlCol="0" anchor="t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buClrTx/>
              <a:buSzTx/>
              <a:buFontTx/>
              <a:buNone/>
              <a:tabLst/>
            </a:pPr>
            <a:endParaRPr kumimoji="0" lang="en-US" sz="1300" b="0" i="0" u="none" strike="noStrike" kern="0" cap="none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259080" y="647700"/>
            <a:ext cx="10452100" cy="38862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>
            <a:noAutofit/>
          </a:bodyPr>
          <a:lstStyle/>
          <a:p>
            <a:pPr>
              <a:lnSpc>
                <a:spcPct val="89000"/>
              </a:lnSpc>
              <a:spcBef>
                <a:spcPts val="0"/>
              </a:spcBef>
            </a:pPr>
            <a:r>
              <a:rPr lang="en-US" sz="2800" dirty="0" smtClean="0">
                <a:solidFill>
                  <a:srgbClr val="A80163"/>
                </a:solidFill>
              </a:rPr>
              <a:t>Reality in the Smart Factory</a:t>
            </a:r>
            <a:endParaRPr lang="en-US" sz="2800" dirty="0">
              <a:solidFill>
                <a:srgbClr val="A80163"/>
              </a:solidFill>
            </a:endParaRPr>
          </a:p>
        </p:txBody>
      </p:sp>
      <p:pic>
        <p:nvPicPr>
          <p:cNvPr id="9" name="Picture 8"/>
          <p:cNvPicPr>
            <a:picLocks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07" y="1048624"/>
            <a:ext cx="9943700" cy="45463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546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59080" y="259080"/>
            <a:ext cx="10452100" cy="38862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>
              <a:lnSpc>
                <a:spcPct val="89000"/>
              </a:lnSpc>
            </a:pPr>
            <a:r>
              <a:rPr lang="en-US" sz="2800" dirty="0">
                <a:latin typeface="Bosch Office Sans"/>
              </a:rPr>
              <a:t>With Industry 4.0 to Smart Manufacturing at Bosch</a:t>
            </a:r>
            <a:endParaRPr lang="en-US" sz="2800" kern="0" dirty="0"/>
          </a:p>
        </p:txBody>
      </p:sp>
      <p:sp>
        <p:nvSpPr>
          <p:cNvPr id="8" name="Rectangle 7"/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593090" y="5643880"/>
            <a:ext cx="9152890" cy="10795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0" rIns="0" bIns="0" rtlCol="0" anchor="t"/>
          <a:lstStyle/>
          <a:p>
            <a:pPr marL="0" marR="0" indent="0" defTabSz="914400" eaLnBrk="1" fontAlgn="auto" latinLnBrk="0" hangingPunct="1">
              <a:lnSpc>
                <a:spcPct val="107000"/>
              </a:lnSpc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pt-BR" sz="600" strike="noStrike" kern="0" cap="none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2" charset="0"/>
                <a:ea typeface="+mn-ea"/>
                <a:cs typeface="+mn-cs"/>
              </a:rPr>
              <a:t>Automotive Electronics | Dr. Michael Loh | 15.11.2017</a:t>
            </a:r>
            <a:endParaRPr kumimoji="0" lang="en-US" sz="600" strike="noStrike" kern="0" cap="none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itchFamily="2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593090" y="5758180"/>
            <a:ext cx="9152890" cy="2159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0" rIns="0" bIns="0" rtlCol="0" anchor="t"/>
          <a:lstStyle/>
          <a:p>
            <a:pPr marL="0" marR="0" indent="0" defTabSz="914400" eaLnBrk="1" fontAlgn="auto" latinLnBrk="0" hangingPunct="1">
              <a:lnSpc>
                <a:spcPct val="107000"/>
              </a:lnSpc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kern="0" cap="none" normalizeH="0" baseline="0" noProof="0" smtClean="0">
                <a:ln>
                  <a:noFill/>
                </a:ln>
                <a:solidFill>
                  <a:srgbClr val="B2B3B5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© Bosch Automotive Electronics India Private Limited 2017. All rights reserved, also regarding any disposal, exploitation, reproduction, editing, distribution, as well as in the event of applications for industrial property rights.</a:t>
            </a:r>
            <a:endParaRPr kumimoji="0" lang="en-US" sz="600" b="0" i="0" u="none" strike="noStrike" kern="0" cap="none" normalizeH="0" baseline="0" noProof="0" dirty="0" smtClean="0">
              <a:ln>
                <a:noFill/>
              </a:ln>
              <a:solidFill>
                <a:srgbClr val="B2B3B5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266700" y="5628640"/>
            <a:ext cx="288290" cy="41021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none" lIns="0" tIns="0" rIns="0" bIns="0" rtlCol="0" anchor="t"/>
          <a:lstStyle/>
          <a:p>
            <a:pPr marL="0" marR="0" indent="0" defTabSz="914400" eaLnBrk="1" fontAlgn="auto" latinLnBrk="0" hangingPunct="1">
              <a:buClrTx/>
              <a:buSzTx/>
              <a:buFontTx/>
              <a:buNone/>
              <a:tabLst/>
            </a:pPr>
            <a:r>
              <a:rPr kumimoji="0" lang="en-US" sz="1200" b="0" i="0" u="none" strike="noStrike" kern="0" cap="none" normalizeH="0" baseline="0" noProof="0" smtClean="0">
                <a:ln>
                  <a:noFill/>
                </a:ln>
                <a:solidFill>
                  <a:srgbClr val="999FA6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7</a:t>
            </a:r>
            <a:endParaRPr kumimoji="0" lang="en-US" sz="1200" b="0" i="0" u="none" strike="noStrike" kern="0" cap="none" normalizeH="0" baseline="0" noProof="0" dirty="0" smtClean="0">
              <a:ln>
                <a:noFill/>
              </a:ln>
              <a:solidFill>
                <a:srgbClr val="999FA6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17780" rIns="0" bIns="0" rtlCol="0" anchor="t">
            <a:normAutofit/>
          </a:bodyPr>
          <a:lstStyle/>
          <a:p>
            <a:pPr marL="0" marR="0" indent="0" defTabSz="914400" eaLnBrk="1" fontAlgn="auto" latinLnBrk="0" hangingPunct="1">
              <a:lnSpc>
                <a:spcPts val="900"/>
              </a:lnSpc>
              <a:buClrTx/>
              <a:buSzTx/>
              <a:buFontTx/>
              <a:buNone/>
              <a:tabLst/>
            </a:pPr>
            <a:endParaRPr kumimoji="0" lang="en-US" sz="550" b="0" i="0" u="none" strike="noStrike" kern="0" cap="none" normalizeH="0" baseline="0" noProof="0" dirty="0" smtClean="0">
              <a:ln>
                <a:noFill/>
              </a:ln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>
            <p:custDataLst>
              <p:tags r:id="rId7"/>
            </p:custDataLst>
          </p:nvPr>
        </p:nvSpPr>
        <p:spPr>
          <a:xfrm>
            <a:off x="259080" y="1295400"/>
            <a:ext cx="2119630" cy="416814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none" lIns="0" tIns="0" rIns="0" bIns="0" rtlCol="0" anchor="t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buClrTx/>
              <a:buSzTx/>
              <a:buFontTx/>
              <a:buNone/>
              <a:tabLst/>
            </a:pPr>
            <a:endParaRPr kumimoji="0" lang="en-US" sz="1300" b="0" i="0" u="none" strike="noStrike" kern="0" cap="none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259080" y="647700"/>
            <a:ext cx="10452100" cy="38862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rgbClr val="A80163"/>
                </a:solidFill>
              </a:rPr>
              <a:t>Our Approach to Smart Manufacturing</a:t>
            </a:r>
            <a:endParaRPr lang="en-US" sz="2800" dirty="0">
              <a:solidFill>
                <a:srgbClr val="A80163"/>
              </a:solidFill>
            </a:endParaRPr>
          </a:p>
        </p:txBody>
      </p:sp>
      <p:sp>
        <p:nvSpPr>
          <p:cNvPr id="13" name="Freeform 12"/>
          <p:cNvSpPr/>
          <p:nvPr>
            <p:custDataLst>
              <p:tags r:id="rId9"/>
            </p:custDataLst>
          </p:nvPr>
        </p:nvSpPr>
        <p:spPr>
          <a:xfrm>
            <a:off x="181357" y="1050291"/>
            <a:ext cx="424178" cy="4586722"/>
          </a:xfrm>
          <a:custGeom>
            <a:avLst/>
            <a:gdLst>
              <a:gd name="connsiteX0" fmla="*/ 0 w 424178"/>
              <a:gd name="connsiteY0" fmla="*/ 0 h 4586722"/>
              <a:gd name="connsiteX1" fmla="*/ 424178 w 424178"/>
              <a:gd name="connsiteY1" fmla="*/ 0 h 4586722"/>
              <a:gd name="connsiteX2" fmla="*/ 424178 w 424178"/>
              <a:gd name="connsiteY2" fmla="*/ 4586722 h 4586722"/>
              <a:gd name="connsiteX3" fmla="*/ 0 w 424178"/>
              <a:gd name="connsiteY3" fmla="*/ 4586722 h 4586722"/>
              <a:gd name="connsiteX4" fmla="*/ 0 w 424178"/>
              <a:gd name="connsiteY4" fmla="*/ 0 h 458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178" h="4586722">
                <a:moveTo>
                  <a:pt x="0" y="0"/>
                </a:moveTo>
                <a:lnTo>
                  <a:pt x="424178" y="0"/>
                </a:lnTo>
                <a:lnTo>
                  <a:pt x="424178" y="4586722"/>
                </a:lnTo>
                <a:lnTo>
                  <a:pt x="0" y="458672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t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/>
              <a:t> </a:t>
            </a:r>
            <a:endParaRPr lang="en-US" sz="1800" kern="1200" dirty="0"/>
          </a:p>
        </p:txBody>
      </p:sp>
      <p:sp>
        <p:nvSpPr>
          <p:cNvPr id="14" name="Freeform 13"/>
          <p:cNvSpPr/>
          <p:nvPr>
            <p:custDataLst>
              <p:tags r:id="rId10"/>
            </p:custDataLst>
          </p:nvPr>
        </p:nvSpPr>
        <p:spPr>
          <a:xfrm>
            <a:off x="344147" y="1219523"/>
            <a:ext cx="7327581" cy="1433350"/>
          </a:xfrm>
          <a:custGeom>
            <a:avLst/>
            <a:gdLst>
              <a:gd name="connsiteX0" fmla="*/ 0 w 7327581"/>
              <a:gd name="connsiteY0" fmla="*/ 0 h 1433350"/>
              <a:gd name="connsiteX1" fmla="*/ 7327581 w 7327581"/>
              <a:gd name="connsiteY1" fmla="*/ 0 h 1433350"/>
              <a:gd name="connsiteX2" fmla="*/ 7327581 w 7327581"/>
              <a:gd name="connsiteY2" fmla="*/ 1433350 h 1433350"/>
              <a:gd name="connsiteX3" fmla="*/ 0 w 7327581"/>
              <a:gd name="connsiteY3" fmla="*/ 1433350 h 1433350"/>
              <a:gd name="connsiteX4" fmla="*/ 0 w 7327581"/>
              <a:gd name="connsiteY4" fmla="*/ 0 h 14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7581" h="1433350">
                <a:moveTo>
                  <a:pt x="0" y="0"/>
                </a:moveTo>
                <a:lnTo>
                  <a:pt x="7327581" y="0"/>
                </a:lnTo>
                <a:lnTo>
                  <a:pt x="7327581" y="1433350"/>
                </a:lnTo>
                <a:lnTo>
                  <a:pt x="0" y="14333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t" anchorCtr="0">
            <a:noAutofit/>
          </a:bodyPr>
          <a:lstStyle/>
          <a:p>
            <a:pPr lvl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smtClean="0">
                <a:solidFill>
                  <a:srgbClr val="0070C0"/>
                </a:solidFill>
              </a:rPr>
              <a:t>Connect</a:t>
            </a:r>
            <a:r>
              <a:rPr lang="en-US" sz="3600" kern="1200" dirty="0" smtClean="0"/>
              <a:t> </a:t>
            </a:r>
            <a:endParaRPr lang="en-US" sz="3600" kern="1200" dirty="0"/>
          </a:p>
        </p:txBody>
      </p:sp>
      <p:sp>
        <p:nvSpPr>
          <p:cNvPr id="17" name="Straight Connector 16"/>
          <p:cNvSpPr/>
          <p:nvPr>
            <p:custDataLst>
              <p:tags r:id="rId11"/>
            </p:custDataLst>
          </p:nvPr>
        </p:nvSpPr>
        <p:spPr>
          <a:xfrm>
            <a:off x="359917" y="2530925"/>
            <a:ext cx="10058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Freeform 19"/>
          <p:cNvSpPr/>
          <p:nvPr>
            <p:custDataLst>
              <p:tags r:id="rId12"/>
            </p:custDataLst>
          </p:nvPr>
        </p:nvSpPr>
        <p:spPr>
          <a:xfrm>
            <a:off x="344147" y="2724541"/>
            <a:ext cx="7327581" cy="1433350"/>
          </a:xfrm>
          <a:custGeom>
            <a:avLst/>
            <a:gdLst>
              <a:gd name="connsiteX0" fmla="*/ 0 w 7327581"/>
              <a:gd name="connsiteY0" fmla="*/ 0 h 1433350"/>
              <a:gd name="connsiteX1" fmla="*/ 7327581 w 7327581"/>
              <a:gd name="connsiteY1" fmla="*/ 0 h 1433350"/>
              <a:gd name="connsiteX2" fmla="*/ 7327581 w 7327581"/>
              <a:gd name="connsiteY2" fmla="*/ 1433350 h 1433350"/>
              <a:gd name="connsiteX3" fmla="*/ 0 w 7327581"/>
              <a:gd name="connsiteY3" fmla="*/ 1433350 h 1433350"/>
              <a:gd name="connsiteX4" fmla="*/ 0 w 7327581"/>
              <a:gd name="connsiteY4" fmla="*/ 0 h 14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7581" h="1433350">
                <a:moveTo>
                  <a:pt x="0" y="0"/>
                </a:moveTo>
                <a:lnTo>
                  <a:pt x="7327581" y="0"/>
                </a:lnTo>
                <a:lnTo>
                  <a:pt x="7327581" y="1433350"/>
                </a:lnTo>
                <a:lnTo>
                  <a:pt x="0" y="14333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t" anchorCtr="0">
            <a:noAutofit/>
          </a:bodyPr>
          <a:lstStyle/>
          <a:p>
            <a:pPr lvl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smtClean="0">
                <a:solidFill>
                  <a:srgbClr val="0070C0"/>
                </a:solidFill>
              </a:rPr>
              <a:t>Copy</a:t>
            </a:r>
            <a:r>
              <a:rPr lang="en-US" sz="3600" kern="1200" dirty="0" smtClean="0"/>
              <a:t>	</a:t>
            </a:r>
            <a:endParaRPr lang="en-US" sz="3600" kern="1200" dirty="0"/>
          </a:p>
        </p:txBody>
      </p:sp>
      <p:sp>
        <p:nvSpPr>
          <p:cNvPr id="21" name="Straight Connector 20"/>
          <p:cNvSpPr/>
          <p:nvPr>
            <p:custDataLst>
              <p:tags r:id="rId13"/>
            </p:custDataLst>
          </p:nvPr>
        </p:nvSpPr>
        <p:spPr>
          <a:xfrm>
            <a:off x="359917" y="4072519"/>
            <a:ext cx="10058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Freeform 21"/>
          <p:cNvSpPr/>
          <p:nvPr>
            <p:custDataLst>
              <p:tags r:id="rId14"/>
            </p:custDataLst>
          </p:nvPr>
        </p:nvSpPr>
        <p:spPr>
          <a:xfrm>
            <a:off x="344147" y="4229559"/>
            <a:ext cx="7327581" cy="1433350"/>
          </a:xfrm>
          <a:custGeom>
            <a:avLst/>
            <a:gdLst>
              <a:gd name="connsiteX0" fmla="*/ 0 w 7327581"/>
              <a:gd name="connsiteY0" fmla="*/ 0 h 1433350"/>
              <a:gd name="connsiteX1" fmla="*/ 7327581 w 7327581"/>
              <a:gd name="connsiteY1" fmla="*/ 0 h 1433350"/>
              <a:gd name="connsiteX2" fmla="*/ 7327581 w 7327581"/>
              <a:gd name="connsiteY2" fmla="*/ 1433350 h 1433350"/>
              <a:gd name="connsiteX3" fmla="*/ 0 w 7327581"/>
              <a:gd name="connsiteY3" fmla="*/ 1433350 h 1433350"/>
              <a:gd name="connsiteX4" fmla="*/ 0 w 7327581"/>
              <a:gd name="connsiteY4" fmla="*/ 0 h 14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7581" h="1433350">
                <a:moveTo>
                  <a:pt x="0" y="0"/>
                </a:moveTo>
                <a:lnTo>
                  <a:pt x="7327581" y="0"/>
                </a:lnTo>
                <a:lnTo>
                  <a:pt x="7327581" y="1433350"/>
                </a:lnTo>
                <a:lnTo>
                  <a:pt x="0" y="14333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t" anchorCtr="0">
            <a:noAutofit/>
          </a:bodyPr>
          <a:lstStyle/>
          <a:p>
            <a:pPr lvl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smtClean="0">
                <a:solidFill>
                  <a:srgbClr val="0070C0"/>
                </a:solidFill>
              </a:rPr>
              <a:t>Co-Create</a:t>
            </a:r>
            <a:endParaRPr lang="en-US" sz="3600" kern="1200" dirty="0">
              <a:solidFill>
                <a:srgbClr val="0070C0"/>
              </a:solidFill>
            </a:endParaRPr>
          </a:p>
        </p:txBody>
      </p:sp>
      <p:sp>
        <p:nvSpPr>
          <p:cNvPr id="23" name="Straight Connector 22"/>
          <p:cNvSpPr/>
          <p:nvPr>
            <p:custDataLst>
              <p:tags r:id="rId15"/>
            </p:custDataLst>
          </p:nvPr>
        </p:nvSpPr>
        <p:spPr>
          <a:xfrm>
            <a:off x="359918" y="5540961"/>
            <a:ext cx="10058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>
            <p:custDataLst>
              <p:tags r:id="rId16"/>
            </p:custDataLst>
          </p:nvPr>
        </p:nvSpPr>
        <p:spPr>
          <a:xfrm>
            <a:off x="2794376" y="4308929"/>
            <a:ext cx="53251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>
                <a:solidFill>
                  <a:srgbClr val="000000"/>
                </a:solidFill>
              </a:rPr>
              <a:t>Build i4.0 awareness and engaging associates with future technology for future solutions</a:t>
            </a:r>
            <a:endParaRPr lang="en-US" sz="2400" dirty="0"/>
          </a:p>
        </p:txBody>
      </p:sp>
      <p:pic>
        <p:nvPicPr>
          <p:cNvPr id="32" name="Picture 31"/>
          <p:cNvPicPr>
            <a:picLocks/>
          </p:cNvPicPr>
          <p:nvPr>
            <p:custDataLst>
              <p:tags r:id="rId1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507" y="1233221"/>
            <a:ext cx="1962045" cy="1187317"/>
          </a:xfrm>
          <a:prstGeom prst="rect">
            <a:avLst/>
          </a:prstGeom>
        </p:spPr>
      </p:pic>
      <p:sp>
        <p:nvSpPr>
          <p:cNvPr id="16" name="Rectangle 15"/>
          <p:cNvSpPr/>
          <p:nvPr>
            <p:custDataLst>
              <p:tags r:id="rId18"/>
            </p:custDataLst>
          </p:nvPr>
        </p:nvSpPr>
        <p:spPr>
          <a:xfrm>
            <a:off x="2794376" y="1572033"/>
            <a:ext cx="3180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>
                <a:solidFill>
                  <a:srgbClr val="000000"/>
                </a:solidFill>
              </a:rPr>
              <a:t>Data driven company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8173257" y="2778779"/>
            <a:ext cx="2012062" cy="11968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9179288" y="2620120"/>
            <a:ext cx="673135" cy="190510"/>
          </a:xfrm>
          <a:prstGeom prst="rect">
            <a:avLst/>
          </a:prstGeom>
        </p:spPr>
      </p:pic>
      <p:sp>
        <p:nvSpPr>
          <p:cNvPr id="18" name="Rectangle 17"/>
          <p:cNvSpPr/>
          <p:nvPr>
            <p:custDataLst>
              <p:tags r:id="rId21"/>
            </p:custDataLst>
          </p:nvPr>
        </p:nvSpPr>
        <p:spPr>
          <a:xfrm>
            <a:off x="2794376" y="2926543"/>
            <a:ext cx="53251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 smtClean="0">
                <a:solidFill>
                  <a:srgbClr val="000000"/>
                </a:solidFill>
              </a:rPr>
              <a:t>Deployment </a:t>
            </a:r>
            <a:r>
              <a:rPr lang="en-US" sz="2400" kern="0" dirty="0">
                <a:solidFill>
                  <a:srgbClr val="000000"/>
                </a:solidFill>
              </a:rPr>
              <a:t>of good practices </a:t>
            </a:r>
            <a:r>
              <a:rPr lang="en-US" sz="2400" kern="0" dirty="0" smtClean="0">
                <a:solidFill>
                  <a:srgbClr val="000000"/>
                </a:solidFill>
              </a:rPr>
              <a:t>and  </a:t>
            </a:r>
            <a:r>
              <a:rPr lang="en-US" sz="2400" kern="0" dirty="0">
                <a:solidFill>
                  <a:srgbClr val="000000"/>
                </a:solidFill>
              </a:rPr>
              <a:t>use cases </a:t>
            </a:r>
            <a:r>
              <a:rPr lang="en-US" sz="2400" kern="0" dirty="0" smtClean="0">
                <a:solidFill>
                  <a:srgbClr val="000000"/>
                </a:solidFill>
              </a:rPr>
              <a:t>across Bosch </a:t>
            </a:r>
            <a:r>
              <a:rPr lang="en-US" sz="2400" kern="0" dirty="0">
                <a:solidFill>
                  <a:srgbClr val="000000"/>
                </a:solidFill>
              </a:rPr>
              <a:t>worldwide</a:t>
            </a:r>
            <a:endParaRPr lang="en-US" sz="2400" dirty="0"/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8041884" y="4176884"/>
            <a:ext cx="2143435" cy="1314223"/>
          </a:xfrm>
          <a:prstGeom prst="rect">
            <a:avLst/>
          </a:prstGeom>
        </p:spPr>
      </p:pic>
      <p:sp>
        <p:nvSpPr>
          <p:cNvPr id="26" name="Straight Connector 25"/>
          <p:cNvSpPr/>
          <p:nvPr>
            <p:custDataLst>
              <p:tags r:id="rId23"/>
            </p:custDataLst>
          </p:nvPr>
        </p:nvSpPr>
        <p:spPr>
          <a:xfrm>
            <a:off x="366013" y="1110557"/>
            <a:ext cx="10058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458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99753" y="2588107"/>
            <a:ext cx="9124257" cy="2885796"/>
            <a:chOff x="436401" y="1115060"/>
            <a:chExt cx="5130919" cy="3490305"/>
          </a:xfrm>
        </p:grpSpPr>
        <p:pic>
          <p:nvPicPr>
            <p:cNvPr id="10" name="Picture 9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 rotWithShape="1"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69" t="12328" r="23530" b="43797"/>
            <a:stretch/>
          </p:blipFill>
          <p:spPr>
            <a:xfrm>
              <a:off x="436401" y="1144724"/>
              <a:ext cx="4968182" cy="3460641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>
              <p:custDataLst>
                <p:tags r:id="rId39"/>
              </p:custDataLst>
            </p:nvPr>
          </p:nvSpPr>
          <p:spPr>
            <a:xfrm>
              <a:off x="4612460" y="1115060"/>
              <a:ext cx="954860" cy="59557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endParaRPr>
            </a:p>
          </p:txBody>
        </p:sp>
      </p:grpSp>
      <p:sp>
        <p:nvSpPr>
          <p:cNvPr id="9" name="TextBox 8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59080" y="259080"/>
            <a:ext cx="10452100" cy="38862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>
              <a:lnSpc>
                <a:spcPct val="89000"/>
              </a:lnSpc>
            </a:pPr>
            <a:r>
              <a:rPr lang="en-US" sz="2800" dirty="0">
                <a:latin typeface="Bosch Office Sans"/>
              </a:rPr>
              <a:t>With Industry 4.0 to Smart Manufacturing at Bosch</a:t>
            </a:r>
            <a:endParaRPr lang="en-US" sz="2800" kern="0" dirty="0"/>
          </a:p>
        </p:txBody>
      </p:sp>
      <p:sp>
        <p:nvSpPr>
          <p:cNvPr id="8" name="Rectangle 7"/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593090" y="5643880"/>
            <a:ext cx="9152890" cy="10795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0" rIns="0" bIns="0" rtlCol="0" anchor="t"/>
          <a:lstStyle/>
          <a:p>
            <a:pPr marL="0" marR="0" indent="0" defTabSz="914400" eaLnBrk="1" fontAlgn="auto" latinLnBrk="0" hangingPunct="1">
              <a:lnSpc>
                <a:spcPct val="107000"/>
              </a:lnSpc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pt-BR" sz="600" strike="noStrike" kern="0" cap="none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2" charset="0"/>
                <a:ea typeface="+mn-ea"/>
                <a:cs typeface="+mn-cs"/>
              </a:rPr>
              <a:t>Automotive Electronics | Dr. Michael Loh | 15.11.2017</a:t>
            </a:r>
            <a:endParaRPr kumimoji="0" lang="en-US" sz="600" strike="noStrike" kern="0" cap="none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itchFamily="2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593090" y="5758180"/>
            <a:ext cx="9152890" cy="2159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0" rIns="0" bIns="0" rtlCol="0" anchor="t"/>
          <a:lstStyle/>
          <a:p>
            <a:pPr marL="0" marR="0" indent="0" defTabSz="914400" eaLnBrk="1" fontAlgn="auto" latinLnBrk="0" hangingPunct="1">
              <a:lnSpc>
                <a:spcPct val="107000"/>
              </a:lnSpc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kern="0" cap="none" normalizeH="0" baseline="0" noProof="0" smtClean="0">
                <a:ln>
                  <a:noFill/>
                </a:ln>
                <a:solidFill>
                  <a:srgbClr val="B2B3B5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© Bosch Automotive Electronics India Private Limited 2017. All rights reserved, also regarding any disposal, exploitation, reproduction, editing, distribution, as well as in the event of applications for industrial property rights.</a:t>
            </a:r>
            <a:endParaRPr kumimoji="0" lang="en-US" sz="600" b="0" i="0" u="none" strike="noStrike" kern="0" cap="none" normalizeH="0" baseline="0" noProof="0" dirty="0" smtClean="0">
              <a:ln>
                <a:noFill/>
              </a:ln>
              <a:solidFill>
                <a:srgbClr val="B2B3B5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266700" y="5628640"/>
            <a:ext cx="288290" cy="41021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none" lIns="0" tIns="0" rIns="0" bIns="0" rtlCol="0" anchor="t"/>
          <a:lstStyle/>
          <a:p>
            <a:pPr marL="0" marR="0" indent="0" defTabSz="914400" eaLnBrk="1" fontAlgn="auto" latinLnBrk="0" hangingPunct="1">
              <a:buClrTx/>
              <a:buSzTx/>
              <a:buFontTx/>
              <a:buNone/>
              <a:tabLst/>
            </a:pPr>
            <a:r>
              <a:rPr kumimoji="0" lang="en-US" sz="1200" b="0" i="0" u="none" strike="noStrike" kern="0" cap="none" normalizeH="0" baseline="0" noProof="0" smtClean="0">
                <a:ln>
                  <a:noFill/>
                </a:ln>
                <a:solidFill>
                  <a:srgbClr val="999FA6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8</a:t>
            </a:r>
            <a:endParaRPr kumimoji="0" lang="en-US" sz="1200" b="0" i="0" u="none" strike="noStrike" kern="0" cap="none" normalizeH="0" baseline="0" noProof="0" dirty="0" smtClean="0">
              <a:ln>
                <a:noFill/>
              </a:ln>
              <a:solidFill>
                <a:srgbClr val="999FA6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17780" rIns="0" bIns="0" rtlCol="0" anchor="t">
            <a:normAutofit/>
          </a:bodyPr>
          <a:lstStyle/>
          <a:p>
            <a:pPr marL="0" marR="0" indent="0" defTabSz="914400" eaLnBrk="1" fontAlgn="auto" latinLnBrk="0" hangingPunct="1">
              <a:lnSpc>
                <a:spcPts val="900"/>
              </a:lnSpc>
              <a:buClrTx/>
              <a:buSzTx/>
              <a:buFontTx/>
              <a:buNone/>
              <a:tabLst/>
            </a:pPr>
            <a:endParaRPr kumimoji="0" lang="en-US" sz="550" b="0" i="0" u="none" strike="noStrike" kern="0" cap="none" normalizeH="0" baseline="0" noProof="0" dirty="0" smtClean="0">
              <a:ln>
                <a:noFill/>
              </a:ln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>
            <p:custDataLst>
              <p:tags r:id="rId7"/>
            </p:custDataLst>
          </p:nvPr>
        </p:nvSpPr>
        <p:spPr>
          <a:xfrm>
            <a:off x="259080" y="1295400"/>
            <a:ext cx="2119630" cy="416814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none" lIns="0" tIns="0" rIns="0" bIns="0" rtlCol="0" anchor="t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buClrTx/>
              <a:buSzTx/>
              <a:buFontTx/>
              <a:buNone/>
              <a:tabLst/>
            </a:pPr>
            <a:endParaRPr kumimoji="0" lang="en-US" sz="1300" b="0" i="0" u="none" strike="noStrike" kern="0" cap="none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259080" y="647700"/>
            <a:ext cx="10452100" cy="38862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>
            <a:noAutofit/>
          </a:bodyPr>
          <a:lstStyle/>
          <a:p>
            <a:pPr>
              <a:lnSpc>
                <a:spcPct val="89000"/>
              </a:lnSpc>
              <a:spcBef>
                <a:spcPts val="0"/>
              </a:spcBef>
            </a:pPr>
            <a:r>
              <a:rPr lang="en-US" sz="2800" dirty="0" smtClean="0">
                <a:solidFill>
                  <a:srgbClr val="A80163"/>
                </a:solidFill>
              </a:rPr>
              <a:t>Strategy and Implementation</a:t>
            </a:r>
            <a:endParaRPr lang="en-US" sz="2800" dirty="0">
              <a:solidFill>
                <a:srgbClr val="A80163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730155" y="1821225"/>
            <a:ext cx="2182136" cy="1780259"/>
            <a:chOff x="6296764" y="1779402"/>
            <a:chExt cx="2182136" cy="1780259"/>
          </a:xfrm>
        </p:grpSpPr>
        <p:sp>
          <p:nvSpPr>
            <p:cNvPr id="42" name="Block Arc 41"/>
            <p:cNvSpPr/>
            <p:nvPr>
              <p:custDataLst>
                <p:tags r:id="rId36"/>
              </p:custDataLst>
            </p:nvPr>
          </p:nvSpPr>
          <p:spPr>
            <a:xfrm>
              <a:off x="6296764" y="1779402"/>
              <a:ext cx="2182136" cy="1780259"/>
            </a:xfrm>
            <a:prstGeom prst="blockArc">
              <a:avLst>
                <a:gd name="adj1" fmla="val 11879775"/>
                <a:gd name="adj2" fmla="val 20614272"/>
                <a:gd name="adj3" fmla="val 17544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rgbClr val="3F136C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endParaRPr>
            </a:p>
          </p:txBody>
        </p:sp>
        <p:sp>
          <p:nvSpPr>
            <p:cNvPr id="45" name="Rectangle 44"/>
            <p:cNvSpPr/>
            <p:nvPr>
              <p:custDataLst>
                <p:tags r:id="rId37"/>
              </p:custDataLst>
            </p:nvPr>
          </p:nvSpPr>
          <p:spPr>
            <a:xfrm>
              <a:off x="7082550" y="1784112"/>
              <a:ext cx="646331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dirty="0" smtClean="0">
                  <a:ln w="0"/>
                  <a:solidFill>
                    <a:schemeClr val="bg1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BPS</a:t>
              </a:r>
              <a:endParaRPr lang="en-US" b="0" cap="none" spc="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148203" y="2537055"/>
            <a:ext cx="1410918" cy="1365067"/>
            <a:chOff x="6714812" y="2495232"/>
            <a:chExt cx="1410918" cy="1365067"/>
          </a:xfrm>
        </p:grpSpPr>
        <p:sp>
          <p:nvSpPr>
            <p:cNvPr id="43" name="Block Arc 42"/>
            <p:cNvSpPr/>
            <p:nvPr>
              <p:custDataLst>
                <p:tags r:id="rId34"/>
              </p:custDataLst>
            </p:nvPr>
          </p:nvSpPr>
          <p:spPr>
            <a:xfrm>
              <a:off x="6714812" y="2530832"/>
              <a:ext cx="1410918" cy="1329467"/>
            </a:xfrm>
            <a:prstGeom prst="blockArc">
              <a:avLst>
                <a:gd name="adj1" fmla="val 12004585"/>
                <a:gd name="adj2" fmla="val 20323793"/>
                <a:gd name="adj3" fmla="val 21592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rgbClr val="3F136C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endParaRPr>
            </a:p>
          </p:txBody>
        </p:sp>
        <p:sp>
          <p:nvSpPr>
            <p:cNvPr id="46" name="Rectangle 45"/>
            <p:cNvSpPr/>
            <p:nvPr>
              <p:custDataLst>
                <p:tags r:id="rId35"/>
              </p:custDataLst>
            </p:nvPr>
          </p:nvSpPr>
          <p:spPr>
            <a:xfrm>
              <a:off x="7148374" y="2495232"/>
              <a:ext cx="556563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dirty="0" smtClean="0">
                  <a:ln w="0"/>
                  <a:solidFill>
                    <a:schemeClr val="bg1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KPI</a:t>
              </a:r>
              <a:endParaRPr lang="en-US" b="0" cap="none" spc="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531956" y="3155692"/>
            <a:ext cx="646999" cy="644572"/>
            <a:chOff x="7132433" y="3122336"/>
            <a:chExt cx="646999" cy="644572"/>
          </a:xfrm>
        </p:grpSpPr>
        <p:sp>
          <p:nvSpPr>
            <p:cNvPr id="24" name="Oval 23"/>
            <p:cNvSpPr/>
            <p:nvPr>
              <p:custDataLst>
                <p:tags r:id="rId31"/>
              </p:custDataLst>
            </p:nvPr>
          </p:nvSpPr>
          <p:spPr>
            <a:xfrm>
              <a:off x="7132433" y="3122336"/>
              <a:ext cx="646999" cy="64457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rgbClr val="3F136C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endParaRPr>
            </a:p>
          </p:txBody>
        </p:sp>
        <p:sp>
          <p:nvSpPr>
            <p:cNvPr id="47" name="Rectangle 46"/>
            <p:cNvSpPr/>
            <p:nvPr>
              <p:custDataLst>
                <p:tags r:id="rId32"/>
              </p:custDataLst>
            </p:nvPr>
          </p:nvSpPr>
          <p:spPr>
            <a:xfrm>
              <a:off x="7180499" y="3167998"/>
              <a:ext cx="569388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dirty="0" smtClean="0">
                  <a:ln w="0"/>
                  <a:solidFill>
                    <a:schemeClr val="bg1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I4.0</a:t>
              </a:r>
              <a:endParaRPr lang="en-US" b="0" cap="none" spc="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sp>
          <p:nvSpPr>
            <p:cNvPr id="48" name="Rectangle 47"/>
            <p:cNvSpPr/>
            <p:nvPr>
              <p:custDataLst>
                <p:tags r:id="rId33"/>
              </p:custDataLst>
            </p:nvPr>
          </p:nvSpPr>
          <p:spPr>
            <a:xfrm>
              <a:off x="7194125" y="3440096"/>
              <a:ext cx="542135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" dirty="0" smtClean="0">
                  <a:ln w="0"/>
                  <a:solidFill>
                    <a:schemeClr val="bg1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Simply </a:t>
              </a:r>
            </a:p>
            <a:p>
              <a:pPr algn="ctr"/>
              <a:r>
                <a:rPr lang="en-US" sz="600" dirty="0" smtClean="0">
                  <a:ln w="0"/>
                  <a:solidFill>
                    <a:schemeClr val="bg1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connected</a:t>
              </a:r>
              <a:endParaRPr lang="en-US" sz="600" b="0" cap="none" spc="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415488" y="1119732"/>
            <a:ext cx="2782667" cy="1997559"/>
            <a:chOff x="5982097" y="1077909"/>
            <a:chExt cx="2782667" cy="1997559"/>
          </a:xfrm>
        </p:grpSpPr>
        <p:grpSp>
          <p:nvGrpSpPr>
            <p:cNvPr id="33" name="Group 32"/>
            <p:cNvGrpSpPr/>
            <p:nvPr/>
          </p:nvGrpSpPr>
          <p:grpSpPr>
            <a:xfrm>
              <a:off x="5982097" y="1077909"/>
              <a:ext cx="2782667" cy="1997559"/>
              <a:chOff x="5982097" y="1077909"/>
              <a:chExt cx="2782667" cy="1997559"/>
            </a:xfrm>
          </p:grpSpPr>
          <p:sp>
            <p:nvSpPr>
              <p:cNvPr id="44" name="Block Arc 43"/>
              <p:cNvSpPr/>
              <p:nvPr>
                <p:custDataLst>
                  <p:tags r:id="rId29"/>
                </p:custDataLst>
              </p:nvPr>
            </p:nvSpPr>
            <p:spPr>
              <a:xfrm>
                <a:off x="5982097" y="1077909"/>
                <a:ext cx="2782667" cy="1997559"/>
              </a:xfrm>
              <a:prstGeom prst="blockArc">
                <a:avLst>
                  <a:gd name="adj1" fmla="val 11626372"/>
                  <a:gd name="adj2" fmla="val 20935175"/>
                  <a:gd name="adj3" fmla="val 15608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 w="9525" cap="flat" cmpd="sng" algn="ctr">
                <a:solidFill>
                  <a:srgbClr val="3F136C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sch Office Sans"/>
                  <a:ea typeface="+mn-ea"/>
                  <a:cs typeface="+mn-cs"/>
                </a:endParaRPr>
              </a:p>
            </p:txBody>
          </p:sp>
          <p:sp>
            <p:nvSpPr>
              <p:cNvPr id="37" name="Rectangle 36"/>
              <p:cNvSpPr/>
              <p:nvPr>
                <p:custDataLst>
                  <p:tags r:id="rId30"/>
                </p:custDataLst>
              </p:nvPr>
            </p:nvSpPr>
            <p:spPr>
              <a:xfrm rot="20845462">
                <a:off x="6375930" y="1115595"/>
                <a:ext cx="1184941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dirty="0" smtClean="0">
                    <a:ln w="0"/>
                    <a:solidFill>
                      <a:schemeClr val="bg1"/>
                    </a:solidFill>
                    <a:effectLst>
                      <a:reflection blurRad="6350" stA="53000" endA="300" endPos="35500" dir="5400000" sy="-90000" algn="bl" rotWithShape="0"/>
                    </a:effectLst>
                  </a:rPr>
                  <a:t>Business </a:t>
                </a:r>
                <a:endParaRPr lang="en-US" b="0" cap="none" spc="0" dirty="0">
                  <a:ln w="0"/>
                  <a:solidFill>
                    <a:schemeClr val="bg1"/>
                  </a:solidFill>
                  <a:effectLst>
                    <a:reflection blurRad="6350" stA="53000" endA="300" endPos="35500" dir="5400000" sy="-90000" algn="bl" rotWithShape="0"/>
                  </a:effectLst>
                </a:endParaRPr>
              </a:p>
            </p:txBody>
          </p:sp>
        </p:grpSp>
        <p:sp>
          <p:nvSpPr>
            <p:cNvPr id="50" name="Rectangle 49"/>
            <p:cNvSpPr/>
            <p:nvPr>
              <p:custDataLst>
                <p:tags r:id="rId28"/>
              </p:custDataLst>
            </p:nvPr>
          </p:nvSpPr>
          <p:spPr>
            <a:xfrm rot="1372678">
              <a:off x="7400657" y="1232610"/>
              <a:ext cx="1300356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dirty="0" smtClean="0">
                  <a:ln w="0"/>
                  <a:solidFill>
                    <a:schemeClr val="bg1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Excellence</a:t>
              </a:r>
              <a:endParaRPr lang="en-US" b="0" cap="none" spc="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85323" y="1187567"/>
            <a:ext cx="10234880" cy="3860573"/>
            <a:chOff x="685323" y="785647"/>
            <a:chExt cx="10234880" cy="3860573"/>
          </a:xfrm>
        </p:grpSpPr>
        <p:grpSp>
          <p:nvGrpSpPr>
            <p:cNvPr id="35" name="Group 34"/>
            <p:cNvGrpSpPr/>
            <p:nvPr/>
          </p:nvGrpSpPr>
          <p:grpSpPr>
            <a:xfrm>
              <a:off x="685323" y="2135134"/>
              <a:ext cx="10230326" cy="2511086"/>
              <a:chOff x="685323" y="2135134"/>
              <a:chExt cx="10230326" cy="2511086"/>
            </a:xfrm>
          </p:grpSpPr>
          <p:pic>
            <p:nvPicPr>
              <p:cNvPr id="14" name="Grafik 2_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9156" y="2373728"/>
                <a:ext cx="831656" cy="5076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Grafik 2__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5064" y="3268783"/>
                <a:ext cx="831656" cy="5076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Grafik 2___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323" y="3374379"/>
                <a:ext cx="831656" cy="5076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Grafik 2____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3888" y="3652161"/>
                <a:ext cx="831656" cy="5076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Grafik 2_____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0516" y="2811120"/>
                <a:ext cx="831656" cy="5076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Grafik 2______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1755" y="2996432"/>
                <a:ext cx="831656" cy="5076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Grafik 2_______"/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8426" y="2513250"/>
                <a:ext cx="831656" cy="5076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Grafik 2________"/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85907" y="2853983"/>
                <a:ext cx="831656" cy="5076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Grafik 2_________"/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4558" y="3096555"/>
                <a:ext cx="831656" cy="5076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Grafik 2__________"/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49651" y="3307705"/>
                <a:ext cx="831656" cy="5076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" name="Grafik 2___________"/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8607" y="3683062"/>
                <a:ext cx="831656" cy="5076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Grafik 2____________"/>
              <p:cNvPicPr>
                <a:picLocks noChangeAspect="1"/>
              </p:cNvPicPr>
              <p:nvPr>
                <p:custDataLst>
                  <p:tags r:id="rId23"/>
                </p:custDataLst>
              </p:nvPr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77253" y="3652161"/>
                <a:ext cx="831656" cy="5076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" name="Rectangular Callout 48"/>
              <p:cNvSpPr/>
              <p:nvPr>
                <p:custDataLst>
                  <p:tags r:id="rId24"/>
                </p:custDataLst>
              </p:nvPr>
            </p:nvSpPr>
            <p:spPr>
              <a:xfrm>
                <a:off x="9028723" y="3521579"/>
                <a:ext cx="1874071" cy="1124641"/>
              </a:xfrm>
              <a:prstGeom prst="wedgeRectCallout">
                <a:avLst>
                  <a:gd name="adj1" fmla="val -172673"/>
                  <a:gd name="adj2" fmla="val -150404"/>
                </a:avLst>
              </a:prstGeom>
              <a:noFill/>
              <a:ln w="9525" cap="flat" cmpd="sng" algn="ctr">
                <a:solidFill>
                  <a:srgbClr val="3F136C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sch Office Sans"/>
                  <a:ea typeface="+mn-ea"/>
                  <a:cs typeface="+mn-cs"/>
                </a:endParaRPr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8616202" y="2135134"/>
                <a:ext cx="2299447" cy="1146749"/>
                <a:chOff x="8521360" y="3192701"/>
                <a:chExt cx="2299447" cy="1146749"/>
              </a:xfrm>
            </p:grpSpPr>
            <p:pic>
              <p:nvPicPr>
                <p:cNvPr id="29" name="Picture 28"/>
                <p:cNvPicPr>
                  <a:picLocks noChangeAspect="1"/>
                </p:cNvPicPr>
                <p:nvPr>
                  <p:custDataLst>
                    <p:tags r:id="rId25"/>
                  </p:custDataLst>
                </p:nvPr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521361" y="3209385"/>
                  <a:ext cx="2289336" cy="1095797"/>
                </a:xfrm>
                <a:prstGeom prst="rect">
                  <a:avLst/>
                </a:prstGeom>
              </p:spPr>
            </p:pic>
            <p:sp>
              <p:nvSpPr>
                <p:cNvPr id="26" name="Rectangular Callout 25"/>
                <p:cNvSpPr/>
                <p:nvPr>
                  <p:custDataLst>
                    <p:tags r:id="rId26"/>
                  </p:custDataLst>
                </p:nvPr>
              </p:nvSpPr>
              <p:spPr>
                <a:xfrm>
                  <a:off x="8521360" y="3192701"/>
                  <a:ext cx="2299447" cy="1146749"/>
                </a:xfrm>
                <a:prstGeom prst="wedgeRectCallout">
                  <a:avLst>
                    <a:gd name="adj1" fmla="val -117972"/>
                    <a:gd name="adj2" fmla="val -89306"/>
                  </a:avLst>
                </a:prstGeom>
                <a:noFill/>
                <a:ln w="9525" cap="flat" cmpd="sng" algn="ctr">
                  <a:solidFill>
                    <a:srgbClr val="3F136C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osch Office Sans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Rectangle 26"/>
                <p:cNvSpPr/>
                <p:nvPr>
                  <p:custDataLst>
                    <p:tags r:id="rId27"/>
                  </p:custDataLst>
                </p:nvPr>
              </p:nvSpPr>
              <p:spPr>
                <a:xfrm>
                  <a:off x="9058499" y="3992432"/>
                  <a:ext cx="1050288" cy="276999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1200" b="1" cap="none" spc="0" dirty="0" smtClean="0">
                      <a:ln w="0"/>
                      <a:gradFill>
                        <a:gsLst>
                          <a:gs pos="21000">
                            <a:srgbClr val="53575C"/>
                          </a:gs>
                          <a:gs pos="88000">
                            <a:srgbClr val="C5C7CA"/>
                          </a:gs>
                        </a:gsLst>
                        <a:lin ang="5400000"/>
                      </a:gradFill>
                      <a:effectLst/>
                    </a:rPr>
                    <a:t>Plant vision</a:t>
                  </a:r>
                  <a:endParaRPr lang="en-US" sz="1200" b="1" cap="none" spc="0" dirty="0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effectLst/>
                  </a:endParaRPr>
                </a:p>
              </p:txBody>
            </p:sp>
          </p:grpSp>
        </p:grpSp>
        <p:pic>
          <p:nvPicPr>
            <p:cNvPr id="39" name="Picture 38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45"/>
            <a:stretch>
              <a:fillRect/>
            </a:stretch>
          </p:blipFill>
          <p:spPr>
            <a:xfrm>
              <a:off x="9081056" y="3536296"/>
              <a:ext cx="1735793" cy="1084981"/>
            </a:xfrm>
            <a:prstGeom prst="rect">
              <a:avLst/>
            </a:prstGeom>
          </p:spPr>
        </p:pic>
        <p:sp>
          <p:nvSpPr>
            <p:cNvPr id="53" name="Rectangular Callout 52"/>
            <p:cNvSpPr/>
            <p:nvPr>
              <p:custDataLst>
                <p:tags r:id="rId10"/>
              </p:custDataLst>
            </p:nvPr>
          </p:nvSpPr>
          <p:spPr>
            <a:xfrm>
              <a:off x="8620756" y="785647"/>
              <a:ext cx="2299447" cy="1146749"/>
            </a:xfrm>
            <a:prstGeom prst="wedgeRectCallout">
              <a:avLst>
                <a:gd name="adj1" fmla="val -78162"/>
                <a:gd name="adj2" fmla="val -579"/>
              </a:avLst>
            </a:prstGeom>
            <a:noFill/>
            <a:ln w="9525" cap="flat" cmpd="sng" algn="ctr">
              <a:solidFill>
                <a:srgbClr val="3F136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endParaRPr>
            </a:p>
          </p:txBody>
        </p:sp>
        <p:pic>
          <p:nvPicPr>
            <p:cNvPr id="54" name="Picture 53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9695" y="830439"/>
              <a:ext cx="2285953" cy="1082433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57177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59080" y="259080"/>
            <a:ext cx="10452100" cy="38862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>
              <a:lnSpc>
                <a:spcPct val="89000"/>
              </a:lnSpc>
            </a:pPr>
            <a:r>
              <a:rPr lang="en-US" sz="2800" dirty="0">
                <a:latin typeface="Bosch Office Sans"/>
              </a:rPr>
              <a:t>With Industry 4.0 to Smart Manufacturing at Bosch</a:t>
            </a:r>
            <a:endParaRPr lang="en-US" sz="2800" kern="0" dirty="0"/>
          </a:p>
        </p:txBody>
      </p:sp>
      <p:sp>
        <p:nvSpPr>
          <p:cNvPr id="8" name="Rectangle 7"/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593090" y="5643880"/>
            <a:ext cx="9152890" cy="10795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0" rIns="0" bIns="0" rtlCol="0" anchor="t"/>
          <a:lstStyle/>
          <a:p>
            <a:pPr marL="0" marR="0" indent="0" defTabSz="914400" eaLnBrk="1" fontAlgn="auto" latinLnBrk="0" hangingPunct="1">
              <a:lnSpc>
                <a:spcPct val="107000"/>
              </a:lnSpc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pt-BR" sz="600" strike="noStrike" kern="0" cap="none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2" charset="0"/>
                <a:ea typeface="+mn-ea"/>
                <a:cs typeface="+mn-cs"/>
              </a:rPr>
              <a:t>Automotive Electronics | Dr. Michael Loh | 15.11.2017</a:t>
            </a:r>
            <a:endParaRPr kumimoji="0" lang="en-US" sz="600" strike="noStrike" kern="0" cap="none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itchFamily="2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593090" y="5758180"/>
            <a:ext cx="9152890" cy="2159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0" rIns="0" bIns="0" rtlCol="0" anchor="t"/>
          <a:lstStyle/>
          <a:p>
            <a:pPr marL="0" marR="0" indent="0" defTabSz="914400" eaLnBrk="1" fontAlgn="auto" latinLnBrk="0" hangingPunct="1">
              <a:lnSpc>
                <a:spcPct val="107000"/>
              </a:lnSpc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kern="0" cap="none" normalizeH="0" baseline="0" noProof="0" smtClean="0">
                <a:ln>
                  <a:noFill/>
                </a:ln>
                <a:solidFill>
                  <a:srgbClr val="B2B3B5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© Bosch Automotive Electronics India Private Limited 2017. All rights reserved, also regarding any disposal, exploitation, reproduction, editing, distribution, as well as in the event of applications for industrial property rights.</a:t>
            </a:r>
            <a:endParaRPr kumimoji="0" lang="en-US" sz="600" b="0" i="0" u="none" strike="noStrike" kern="0" cap="none" normalizeH="0" baseline="0" noProof="0" dirty="0" smtClean="0">
              <a:ln>
                <a:noFill/>
              </a:ln>
              <a:solidFill>
                <a:srgbClr val="B2B3B5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266700" y="5628640"/>
            <a:ext cx="288290" cy="41021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none" lIns="0" tIns="0" rIns="0" bIns="0" rtlCol="0" anchor="t"/>
          <a:lstStyle/>
          <a:p>
            <a:pPr marL="0" marR="0" indent="0" defTabSz="914400" eaLnBrk="1" fontAlgn="auto" latinLnBrk="0" hangingPunct="1">
              <a:buClrTx/>
              <a:buSzTx/>
              <a:buFontTx/>
              <a:buNone/>
              <a:tabLst/>
            </a:pPr>
            <a:r>
              <a:rPr kumimoji="0" lang="en-US" sz="1200" b="0" i="0" u="none" strike="noStrike" kern="0" cap="none" normalizeH="0" baseline="0" noProof="0" smtClean="0">
                <a:ln>
                  <a:noFill/>
                </a:ln>
                <a:solidFill>
                  <a:srgbClr val="999FA6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9</a:t>
            </a:r>
            <a:endParaRPr kumimoji="0" lang="en-US" sz="1200" b="0" i="0" u="none" strike="noStrike" kern="0" cap="none" normalizeH="0" baseline="0" noProof="0" dirty="0" smtClean="0">
              <a:ln>
                <a:noFill/>
              </a:ln>
              <a:solidFill>
                <a:srgbClr val="999FA6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>
            <p:custDataLst>
              <p:tags r:id="rId6"/>
            </p:custDataLst>
          </p:nvPr>
        </p:nvSpPr>
        <p:spPr>
          <a:xfrm>
            <a:off x="259080" y="1295400"/>
            <a:ext cx="2119630" cy="416814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none" lIns="0" tIns="0" rIns="0" bIns="0" rtlCol="0" anchor="t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buClrTx/>
              <a:buSzTx/>
              <a:buFontTx/>
              <a:buNone/>
              <a:tabLst/>
            </a:pPr>
            <a:endParaRPr kumimoji="0" lang="en-US" sz="1300" b="0" i="0" u="none" strike="noStrike" kern="0" cap="none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259080" y="647700"/>
            <a:ext cx="10452100" cy="38862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>
            <a:noAutofit/>
          </a:bodyPr>
          <a:lstStyle/>
          <a:p>
            <a:pPr>
              <a:lnSpc>
                <a:spcPct val="89000"/>
              </a:lnSpc>
              <a:spcBef>
                <a:spcPts val="0"/>
              </a:spcBef>
            </a:pPr>
            <a:r>
              <a:rPr lang="en-US" sz="2800" dirty="0" smtClean="0">
                <a:solidFill>
                  <a:srgbClr val="A80163"/>
                </a:solidFill>
              </a:rPr>
              <a:t>Areas of Application</a:t>
            </a:r>
            <a:endParaRPr lang="en-US" sz="2800" dirty="0">
              <a:solidFill>
                <a:srgbClr val="A80163"/>
              </a:solidFill>
            </a:endParaRPr>
          </a:p>
        </p:txBody>
      </p:sp>
      <p:sp>
        <p:nvSpPr>
          <p:cNvPr id="13" name="Textfeld 52"/>
          <p:cNvSpPr txBox="1"/>
          <p:nvPr>
            <p:custDataLst>
              <p:tags r:id="rId8"/>
            </p:custDataLst>
          </p:nvPr>
        </p:nvSpPr>
        <p:spPr>
          <a:xfrm>
            <a:off x="8226226" y="5764526"/>
            <a:ext cx="1519754" cy="27891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252000" indent="-252000">
              <a:lnSpc>
                <a:spcPts val="2300"/>
              </a:lnSpc>
              <a:spcBef>
                <a:spcPts val="500"/>
              </a:spcBef>
              <a:buFontTx/>
              <a:buNone/>
            </a:pPr>
            <a:r>
              <a:rPr lang="en-US" sz="1050" dirty="0" smtClean="0"/>
              <a:t>*Based on I4.0 Platform</a:t>
            </a:r>
          </a:p>
        </p:txBody>
      </p:sp>
      <p:sp>
        <p:nvSpPr>
          <p:cNvPr id="15" name="Rectangle 14"/>
          <p:cNvSpPr/>
          <p:nvPr>
            <p:custDataLst>
              <p:tags r:id="rId9"/>
            </p:custDataLst>
          </p:nvPr>
        </p:nvSpPr>
        <p:spPr>
          <a:xfrm>
            <a:off x="467935" y="3570151"/>
            <a:ext cx="9438591" cy="1798178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endParaRPr lang="en-US" sz="1050" kern="0" dirty="0">
              <a:solidFill>
                <a:schemeClr val="bg1"/>
              </a:solidFill>
              <a:latin typeface="Bosch Office Sans"/>
            </a:endParaRPr>
          </a:p>
          <a:p>
            <a:pPr marL="228600" marR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sch Office Sans"/>
            </a:endParaRPr>
          </a:p>
        </p:txBody>
      </p:sp>
      <p:sp>
        <p:nvSpPr>
          <p:cNvPr id="16" name="Rectangle 15"/>
          <p:cNvSpPr/>
          <p:nvPr>
            <p:custDataLst>
              <p:tags r:id="rId10"/>
            </p:custDataLst>
          </p:nvPr>
        </p:nvSpPr>
        <p:spPr>
          <a:xfrm>
            <a:off x="467935" y="1960906"/>
            <a:ext cx="9438591" cy="160258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342900" marR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</a:endParaRPr>
          </a:p>
        </p:txBody>
      </p:sp>
      <p:cxnSp>
        <p:nvCxnSpPr>
          <p:cNvPr id="31" name="Straight Connector 30"/>
          <p:cNvCxnSpPr/>
          <p:nvPr>
            <p:custDataLst>
              <p:tags r:id="rId11"/>
            </p:custDataLst>
          </p:nvPr>
        </p:nvCxnSpPr>
        <p:spPr>
          <a:xfrm>
            <a:off x="2318422" y="1558267"/>
            <a:ext cx="0" cy="3810062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>
            <p:custDataLst>
              <p:tags r:id="rId12"/>
            </p:custDataLst>
          </p:nvPr>
        </p:nvCxnSpPr>
        <p:spPr>
          <a:xfrm>
            <a:off x="4275492" y="1558267"/>
            <a:ext cx="0" cy="3824199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>
            <p:custDataLst>
              <p:tags r:id="rId13"/>
            </p:custDataLst>
          </p:nvPr>
        </p:nvCxnSpPr>
        <p:spPr>
          <a:xfrm>
            <a:off x="6188491" y="1558267"/>
            <a:ext cx="0" cy="3824199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>
            <p:custDataLst>
              <p:tags r:id="rId14"/>
            </p:custDataLst>
          </p:nvPr>
        </p:nvCxnSpPr>
        <p:spPr>
          <a:xfrm>
            <a:off x="8051200" y="1558267"/>
            <a:ext cx="0" cy="3824199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98" y="1192507"/>
            <a:ext cx="729140" cy="731520"/>
          </a:xfrm>
          <a:prstGeom prst="rect">
            <a:avLst/>
          </a:prstGeom>
        </p:spPr>
      </p:pic>
      <p:pic>
        <p:nvPicPr>
          <p:cNvPr id="36" name="Picture 35"/>
          <p:cNvPicPr>
            <a:picLocks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753" y="1192507"/>
            <a:ext cx="731520" cy="731520"/>
          </a:xfrm>
          <a:prstGeom prst="rect">
            <a:avLst/>
          </a:prstGeom>
        </p:spPr>
      </p:pic>
      <p:pic>
        <p:nvPicPr>
          <p:cNvPr id="37" name="Picture 36"/>
          <p:cNvPicPr>
            <a:picLocks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124" y="1192507"/>
            <a:ext cx="731520" cy="731520"/>
          </a:xfrm>
          <a:prstGeom prst="rect">
            <a:avLst/>
          </a:prstGeom>
        </p:spPr>
      </p:pic>
      <p:pic>
        <p:nvPicPr>
          <p:cNvPr id="38" name="Picture 37"/>
          <p:cNvPicPr>
            <a:picLocks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482" y="1192507"/>
            <a:ext cx="731520" cy="731520"/>
          </a:xfrm>
          <a:prstGeom prst="rect">
            <a:avLst/>
          </a:prstGeom>
        </p:spPr>
      </p:pic>
      <p:pic>
        <p:nvPicPr>
          <p:cNvPr id="39" name="Picture 38"/>
          <p:cNvPicPr>
            <a:picLocks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735" y="1192507"/>
            <a:ext cx="731520" cy="731520"/>
          </a:xfrm>
          <a:prstGeom prst="rect">
            <a:avLst/>
          </a:prstGeom>
        </p:spPr>
      </p:pic>
      <p:sp>
        <p:nvSpPr>
          <p:cNvPr id="3" name="Rounded Rectangle 2"/>
          <p:cNvSpPr/>
          <p:nvPr>
            <p:custDataLst>
              <p:tags r:id="rId20"/>
            </p:custDataLst>
          </p:nvPr>
        </p:nvSpPr>
        <p:spPr>
          <a:xfrm>
            <a:off x="550076" y="2287585"/>
            <a:ext cx="1721932" cy="617721"/>
          </a:xfrm>
          <a:prstGeom prst="roundRect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Digital Supply chain</a:t>
            </a:r>
          </a:p>
          <a:p>
            <a:pPr marL="171450" marR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sz="800" kern="0" dirty="0" smtClean="0">
                <a:solidFill>
                  <a:srgbClr val="000000"/>
                </a:solidFill>
                <a:latin typeface="Bosch Office Sans"/>
              </a:rPr>
              <a:t>RFID – Transport Kanban</a:t>
            </a:r>
          </a:p>
          <a:p>
            <a:pPr marL="171450" marR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</a:rPr>
              <a:t>E-Kanban</a:t>
            </a:r>
            <a:r>
              <a:rPr kumimoji="0" lang="en-US" sz="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</a:rPr>
              <a:t> with suppliers</a:t>
            </a:r>
          </a:p>
          <a:p>
            <a:pPr marL="171450" marR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sz="800" kern="0" baseline="0" dirty="0" smtClean="0">
                <a:solidFill>
                  <a:srgbClr val="000000"/>
                </a:solidFill>
                <a:latin typeface="Bosch Office Sans"/>
              </a:rPr>
              <a:t>E-Kanban</a:t>
            </a:r>
            <a:r>
              <a:rPr lang="en-US" sz="800" kern="0" dirty="0" smtClean="0">
                <a:solidFill>
                  <a:srgbClr val="000000"/>
                </a:solidFill>
                <a:latin typeface="Bosch Office Sans"/>
              </a:rPr>
              <a:t> with customers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</a:endParaRPr>
          </a:p>
        </p:txBody>
      </p:sp>
      <p:sp>
        <p:nvSpPr>
          <p:cNvPr id="74" name="Rounded Rectangle 73"/>
          <p:cNvSpPr/>
          <p:nvPr>
            <p:custDataLst>
              <p:tags r:id="rId21"/>
            </p:custDataLst>
          </p:nvPr>
        </p:nvSpPr>
        <p:spPr>
          <a:xfrm>
            <a:off x="2382111" y="3691239"/>
            <a:ext cx="1803828" cy="524972"/>
          </a:xfrm>
          <a:prstGeom prst="roundRect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Paperless production</a:t>
            </a:r>
          </a:p>
          <a:p>
            <a:pPr marL="171450" marR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sz="1000" kern="0" dirty="0" smtClean="0">
                <a:solidFill>
                  <a:schemeClr val="bg1"/>
                </a:solidFill>
                <a:latin typeface="Bosch Office Sans"/>
              </a:rPr>
              <a:t>i-station</a:t>
            </a:r>
          </a:p>
          <a:p>
            <a:pPr marL="171450" marR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sz="1000" kern="0" dirty="0" smtClean="0">
                <a:solidFill>
                  <a:schemeClr val="bg1"/>
                </a:solidFill>
                <a:latin typeface="Bosch Office Sans"/>
              </a:rPr>
              <a:t>Auto change over</a:t>
            </a: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sch Office Sans"/>
            </a:endParaRPr>
          </a:p>
        </p:txBody>
      </p:sp>
      <p:sp>
        <p:nvSpPr>
          <p:cNvPr id="75" name="Rounded Rectangle 74"/>
          <p:cNvSpPr/>
          <p:nvPr>
            <p:custDataLst>
              <p:tags r:id="rId22"/>
            </p:custDataLst>
          </p:nvPr>
        </p:nvSpPr>
        <p:spPr>
          <a:xfrm>
            <a:off x="2412784" y="2311787"/>
            <a:ext cx="1770554" cy="402886"/>
          </a:xfrm>
          <a:prstGeom prst="roundRect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Digital Supply chain</a:t>
            </a:r>
          </a:p>
          <a:p>
            <a:pPr marL="171450" marR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sz="800" kern="0" dirty="0" smtClean="0">
                <a:solidFill>
                  <a:srgbClr val="000000"/>
                </a:solidFill>
                <a:latin typeface="Bosch Office Sans"/>
              </a:rPr>
              <a:t>RFID – Production Kanban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</a:endParaRPr>
          </a:p>
        </p:txBody>
      </p:sp>
      <p:sp>
        <p:nvSpPr>
          <p:cNvPr id="76" name="Rounded Rectangle 75"/>
          <p:cNvSpPr/>
          <p:nvPr>
            <p:custDataLst>
              <p:tags r:id="rId23"/>
            </p:custDataLst>
          </p:nvPr>
        </p:nvSpPr>
        <p:spPr>
          <a:xfrm>
            <a:off x="532802" y="3668663"/>
            <a:ext cx="1721932" cy="945481"/>
          </a:xfrm>
          <a:prstGeom prst="roundRect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Technology</a:t>
            </a:r>
          </a:p>
          <a:p>
            <a:pPr marL="171450" marR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sz="800" kern="0" dirty="0" smtClean="0">
                <a:solidFill>
                  <a:schemeClr val="bg1"/>
                </a:solidFill>
                <a:latin typeface="Bosch Office Sans"/>
              </a:rPr>
              <a:t>Milk-run adherence system</a:t>
            </a:r>
          </a:p>
          <a:p>
            <a:pPr marL="171450" marR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sch Office Sans"/>
              </a:rPr>
              <a:t>Window time tracking</a:t>
            </a:r>
          </a:p>
          <a:p>
            <a:pPr marL="171450" marR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sz="800" kern="0" dirty="0" smtClean="0">
                <a:solidFill>
                  <a:schemeClr val="bg1"/>
                </a:solidFill>
                <a:latin typeface="Bosch Office Sans"/>
              </a:rPr>
              <a:t>Attendance and skill mapping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sch Office Sans"/>
            </a:endParaRPr>
          </a:p>
        </p:txBody>
      </p:sp>
      <p:sp>
        <p:nvSpPr>
          <p:cNvPr id="77" name="Rounded Rectangle 76"/>
          <p:cNvSpPr/>
          <p:nvPr>
            <p:custDataLst>
              <p:tags r:id="rId24"/>
            </p:custDataLst>
          </p:nvPr>
        </p:nvSpPr>
        <p:spPr>
          <a:xfrm>
            <a:off x="2415385" y="2737456"/>
            <a:ext cx="1770554" cy="402886"/>
          </a:xfrm>
          <a:prstGeom prst="roundRect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Visualization</a:t>
            </a:r>
          </a:p>
          <a:p>
            <a:pPr marL="171450" marR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sz="800" kern="0" dirty="0" err="1" smtClean="0">
                <a:solidFill>
                  <a:srgbClr val="000000"/>
                </a:solidFill>
                <a:latin typeface="Bosch Office Sans"/>
              </a:rPr>
              <a:t>NGPro+Tableau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</a:endParaRPr>
          </a:p>
        </p:txBody>
      </p:sp>
      <p:sp>
        <p:nvSpPr>
          <p:cNvPr id="78" name="Rounded Rectangle 77"/>
          <p:cNvSpPr/>
          <p:nvPr>
            <p:custDataLst>
              <p:tags r:id="rId25"/>
            </p:custDataLst>
          </p:nvPr>
        </p:nvSpPr>
        <p:spPr>
          <a:xfrm>
            <a:off x="2406918" y="3169857"/>
            <a:ext cx="1770554" cy="402886"/>
          </a:xfrm>
          <a:prstGeom prst="roundRect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Shop</a:t>
            </a:r>
            <a:r>
              <a:rPr kumimoji="0" lang="en-US" sz="1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 floor management</a:t>
            </a: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  <a:p>
            <a:pPr marL="171450" marR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sz="800" kern="0" dirty="0" smtClean="0">
                <a:solidFill>
                  <a:srgbClr val="000000"/>
                </a:solidFill>
                <a:latin typeface="Bosch Office Sans"/>
              </a:rPr>
              <a:t>Active cockpit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</a:endParaRPr>
          </a:p>
        </p:txBody>
      </p:sp>
      <p:sp>
        <p:nvSpPr>
          <p:cNvPr id="80" name="Rounded Rectangle 79"/>
          <p:cNvSpPr/>
          <p:nvPr>
            <p:custDataLst>
              <p:tags r:id="rId26"/>
            </p:custDataLst>
          </p:nvPr>
        </p:nvSpPr>
        <p:spPr>
          <a:xfrm>
            <a:off x="2382111" y="4298021"/>
            <a:ext cx="1803828" cy="474420"/>
          </a:xfrm>
          <a:prstGeom prst="roundRect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Shop Floor Management</a:t>
            </a:r>
          </a:p>
          <a:p>
            <a:pPr marL="171450" marR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sz="1000" kern="0" dirty="0" smtClean="0">
                <a:solidFill>
                  <a:schemeClr val="bg1"/>
                </a:solidFill>
                <a:latin typeface="Bosch Office Sans"/>
              </a:rPr>
              <a:t>Left over Management </a:t>
            </a: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sch Office Sans"/>
            </a:endParaRPr>
          </a:p>
        </p:txBody>
      </p:sp>
      <p:sp>
        <p:nvSpPr>
          <p:cNvPr id="81" name="Rounded Rectangle 80"/>
          <p:cNvSpPr/>
          <p:nvPr>
            <p:custDataLst>
              <p:tags r:id="rId27"/>
            </p:custDataLst>
          </p:nvPr>
        </p:nvSpPr>
        <p:spPr>
          <a:xfrm>
            <a:off x="2382110" y="4853982"/>
            <a:ext cx="1770554" cy="402886"/>
          </a:xfrm>
          <a:prstGeom prst="roundRect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Visualization</a:t>
            </a:r>
          </a:p>
          <a:p>
            <a:pPr marL="171450" marR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sz="800" kern="0" dirty="0" smtClean="0">
                <a:solidFill>
                  <a:schemeClr val="bg1"/>
                </a:solidFill>
                <a:latin typeface="Bosch Office Sans"/>
              </a:rPr>
              <a:t>Super market visualization 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sch Office Sans"/>
            </a:endParaRPr>
          </a:p>
        </p:txBody>
      </p:sp>
      <p:sp>
        <p:nvSpPr>
          <p:cNvPr id="82" name="Rounded Rectangle 81"/>
          <p:cNvSpPr/>
          <p:nvPr>
            <p:custDataLst>
              <p:tags r:id="rId28"/>
            </p:custDataLst>
          </p:nvPr>
        </p:nvSpPr>
        <p:spPr>
          <a:xfrm>
            <a:off x="4346715" y="2311786"/>
            <a:ext cx="1770554" cy="738415"/>
          </a:xfrm>
          <a:prstGeom prst="roundRect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BIG data</a:t>
            </a:r>
          </a:p>
          <a:p>
            <a:pPr marL="171450" marR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sz="800" kern="0" dirty="0" smtClean="0">
                <a:solidFill>
                  <a:srgbClr val="000000"/>
                </a:solidFill>
                <a:latin typeface="Bosch Office Sans"/>
              </a:rPr>
              <a:t>Process analytics</a:t>
            </a:r>
          </a:p>
          <a:p>
            <a:pPr marL="171450" marR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</a:rPr>
              <a:t>Energy</a:t>
            </a:r>
            <a:r>
              <a:rPr kumimoji="0" lang="en-US" sz="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</a:rPr>
              <a:t> analytics</a:t>
            </a:r>
          </a:p>
          <a:p>
            <a:pPr marL="171450" marR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</a:endParaRPr>
          </a:p>
        </p:txBody>
      </p:sp>
      <p:sp>
        <p:nvSpPr>
          <p:cNvPr id="83" name="Rounded Rectangle 82"/>
          <p:cNvSpPr/>
          <p:nvPr>
            <p:custDataLst>
              <p:tags r:id="rId29"/>
            </p:custDataLst>
          </p:nvPr>
        </p:nvSpPr>
        <p:spPr>
          <a:xfrm>
            <a:off x="4317878" y="3669352"/>
            <a:ext cx="1770554" cy="738415"/>
          </a:xfrm>
          <a:prstGeom prst="roundRect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Real time representation</a:t>
            </a:r>
          </a:p>
          <a:p>
            <a:pPr marL="171450" marR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sz="800" kern="0" dirty="0" smtClean="0">
                <a:solidFill>
                  <a:schemeClr val="bg1"/>
                </a:solidFill>
                <a:latin typeface="Bosch Office Sans"/>
              </a:rPr>
              <a:t>Cycle time monitoring</a:t>
            </a:r>
          </a:p>
          <a:p>
            <a:pPr marL="171450" marR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sch Office Sans"/>
              </a:rPr>
              <a:t>Process capability</a:t>
            </a:r>
          </a:p>
        </p:txBody>
      </p:sp>
      <p:sp>
        <p:nvSpPr>
          <p:cNvPr id="84" name="Rounded Rectangle 83"/>
          <p:cNvSpPr/>
          <p:nvPr>
            <p:custDataLst>
              <p:tags r:id="rId30"/>
            </p:custDataLst>
          </p:nvPr>
        </p:nvSpPr>
        <p:spPr>
          <a:xfrm>
            <a:off x="6241210" y="2323195"/>
            <a:ext cx="1770554" cy="738415"/>
          </a:xfrm>
          <a:prstGeom prst="roundRect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Applications</a:t>
            </a:r>
          </a:p>
          <a:p>
            <a:pPr marL="171450" marR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sz="800" kern="0" dirty="0" smtClean="0">
                <a:solidFill>
                  <a:srgbClr val="000000"/>
                </a:solidFill>
                <a:latin typeface="Bosch Office Sans"/>
              </a:rPr>
              <a:t>Golden gate</a:t>
            </a:r>
          </a:p>
          <a:p>
            <a:pPr marL="171450" marR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sz="800" kern="0" dirty="0" smtClean="0">
                <a:solidFill>
                  <a:srgbClr val="000000"/>
                </a:solidFill>
                <a:latin typeface="Bosch Office Sans"/>
              </a:rPr>
              <a:t>e-ISIR</a:t>
            </a:r>
          </a:p>
          <a:p>
            <a:pPr marL="171450" marR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sz="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</a:rPr>
              <a:t>Training qualification system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</a:endParaRPr>
          </a:p>
        </p:txBody>
      </p:sp>
      <p:sp>
        <p:nvSpPr>
          <p:cNvPr id="85" name="Rounded Rectangle 84"/>
          <p:cNvSpPr/>
          <p:nvPr>
            <p:custDataLst>
              <p:tags r:id="rId31"/>
            </p:custDataLst>
          </p:nvPr>
        </p:nvSpPr>
        <p:spPr>
          <a:xfrm>
            <a:off x="6241210" y="3678818"/>
            <a:ext cx="1770554" cy="738415"/>
          </a:xfrm>
          <a:prstGeom prst="roundRect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Applications</a:t>
            </a:r>
          </a:p>
          <a:p>
            <a:pPr marL="171450" marR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sz="800" kern="0" dirty="0" smtClean="0">
                <a:solidFill>
                  <a:schemeClr val="bg1"/>
                </a:solidFill>
                <a:latin typeface="Bosch Office Sans"/>
              </a:rPr>
              <a:t>CAVIS</a:t>
            </a:r>
          </a:p>
          <a:p>
            <a:pPr marL="171450" marR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sch Office Sans"/>
              </a:rPr>
              <a:t>Calibration management </a:t>
            </a:r>
          </a:p>
        </p:txBody>
      </p:sp>
      <p:sp>
        <p:nvSpPr>
          <p:cNvPr id="86" name="Rounded Rectangle 85"/>
          <p:cNvSpPr/>
          <p:nvPr>
            <p:custDataLst>
              <p:tags r:id="rId32"/>
            </p:custDataLst>
          </p:nvPr>
        </p:nvSpPr>
        <p:spPr>
          <a:xfrm>
            <a:off x="8097296" y="2336519"/>
            <a:ext cx="1770554" cy="738415"/>
          </a:xfrm>
          <a:prstGeom prst="roundRect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Sensor Kit</a:t>
            </a:r>
          </a:p>
          <a:p>
            <a:pPr marL="171450" marR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sz="800" kern="0" dirty="0" smtClean="0">
                <a:solidFill>
                  <a:srgbClr val="000000"/>
                </a:solidFill>
                <a:latin typeface="Bosch Office Sans"/>
              </a:rPr>
              <a:t>CISS</a:t>
            </a:r>
          </a:p>
          <a:p>
            <a:pPr marL="171450" marR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</a:rPr>
              <a:t>XDK</a:t>
            </a:r>
          </a:p>
        </p:txBody>
      </p:sp>
      <p:sp>
        <p:nvSpPr>
          <p:cNvPr id="87" name="Rounded Rectangle 86"/>
          <p:cNvSpPr/>
          <p:nvPr>
            <p:custDataLst>
              <p:tags r:id="rId33"/>
            </p:custDataLst>
          </p:nvPr>
        </p:nvSpPr>
        <p:spPr>
          <a:xfrm>
            <a:off x="6259714" y="4503821"/>
            <a:ext cx="1770554" cy="491324"/>
          </a:xfrm>
          <a:prstGeom prst="roundRect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MES</a:t>
            </a:r>
          </a:p>
          <a:p>
            <a:pPr marL="171450" marR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sz="800" kern="0" dirty="0" smtClean="0">
                <a:solidFill>
                  <a:schemeClr val="bg1"/>
                </a:solidFill>
                <a:latin typeface="Bosch Office Sans"/>
              </a:rPr>
              <a:t>SAP connectivity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sch Office Sans"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42"/>
          <a:stretch>
            <a:fillRect/>
          </a:stretch>
        </p:blipFill>
        <p:spPr>
          <a:xfrm>
            <a:off x="8742244" y="339628"/>
            <a:ext cx="2009127" cy="6450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421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I" val="1"/>
  <p:tag name="LAYOUTLANGUAGE" val="1033"/>
  <p:tag name="CFG.LAYOUT" val="BOSCH2"/>
  <p:tag name="CFG.CUSTOMERVERSION" val="9"/>
  <p:tag name="ML_1" val="RBAI_Nh3_AE"/>
  <p:tag name="ML_2" val="Bosch2.mcr"/>
  <p:tag name="ML_LAYOUT_RESOURCE" val="BOSCH2_16_9_NAVI.mcr"/>
  <p:tag name="FIELD.CONF.SUFFIX.CONTENT" val="\n | "/>
  <p:tag name="FIELD.REM_ABL.SUFFIX.CONTENT" val="&#10;\n"/>
  <p:tag name="FIELD.COPY.COMBOINDEX" val="0"/>
  <p:tag name="FIELD.BGROUP.CONTENT" val="Automotive Electronics"/>
  <p:tag name="FIELD.BGROUP.VALUE" val="Automotive Electronics | "/>
  <p:tag name="FIELD.BGROUP.SUFFIX.CONTENT" val=" | "/>
  <p:tag name="FIELD.BGROUP.COMBOINDEX" val="0"/>
  <p:tag name="FIELD.CHAPTER.CONTENT" val="Header of section"/>
  <p:tag name="FIELD.CHAPTER.VALUE" val="Header of section"/>
  <p:tag name="FIELD.DPT.SUFFIX.CONTENT" val=" | "/>
  <p:tag name="MIWBCLNT.HOMEURL" val="C:\Program Files (x86)\eForms\FB\portal_index.htm"/>
  <p:tag name="FIELDS.INITIALIZED" val="1"/>
  <p:tag name="FIELD.DATE.COMBOINDEX" val="-2"/>
  <p:tag name="FIELD.REM_ABL.COMBOINDEX" val="-2"/>
  <p:tag name="FIELD.CHAPTER.COMBOINDEX" val="-2"/>
  <p:tag name="FIELD.REM_ANL.COMBOINDEX" val="-2"/>
  <p:tag name="FIELD.DPT.CONTENT" val="RBAI/PJ-I4.0"/>
  <p:tag name="FIELD.DPT.VALUE" val="RBAI/PJ-I4.0 | "/>
  <p:tag name="FIELD.DPT.COMBOINDEX" val="-2"/>
  <p:tag name="CONFIG" val="BOSCH2"/>
  <p:tag name="CFG.VERSION" val="0"/>
  <p:tag name="CFG.LAYOUTID" val="Bosch Layout 16:9 with Navigation Bar (new colored style)"/>
  <p:tag name="CFG.LAYOUTRES" val="BOSCH2_16_9_NAVI"/>
  <p:tag name="MAPNAME" val="Map1"/>
  <p:tag name="LICENSEKEY" val="46504b9e-b1c9-48ed-967f-a36de42ae84b"/>
  <p:tag name="TITLEMASTERMASTERNAME" val="TitleSlide"/>
  <p:tag name="TITLEMASTERSHAPESETGROUPCLASSNAME" val="ShapeSetGroup1"/>
  <p:tag name="TITLEMASTERCOLORSETGROUPCLASSNAME" val="ColorSetGroup1"/>
  <p:tag name="TITLEMASTERFONTSETGROUPCLASSNAME" val="FontSetGroup1"/>
  <p:tag name="TITLEMASTERSTYLESETGROUPCLASSNAME" val="StyleSetGroup1"/>
  <p:tag name="TITLEMASTERMODIFIED" val="1"/>
  <p:tag name="SLIDEMASTERMASTERNAME" val="Slide"/>
  <p:tag name="SLIDEMASTERSHAPESETGROUPCLASSNAME" val="ShapeSetGroup1"/>
  <p:tag name="SLIDEMASTERCOLORSETGROUPCLASSNAME" val="ColorSetGroup1"/>
  <p:tag name="SLIDEMASTERFONTSETGROUPCLASSNAME" val="FontSetGroup1"/>
  <p:tag name="SLIDEMASTERSTYLESETGROUPCLASSNAME" val="StyleSetGroup1"/>
  <p:tag name="SLIDEMASTERMODIFIED" val="1"/>
  <p:tag name="FIELD.DATE.CONTENT" val="15.11.2017"/>
  <p:tag name="FIELD.DATE.VALUE" val="15.11.2017"/>
  <p:tag name="FIELD.CONF.CONTENT" val=""/>
  <p:tag name="FIELD.CONF.VALUE" val=""/>
  <p:tag name="FIELD.CONF.COMBOINDEX" val="0"/>
  <p:tag name="FIELD.COPY.CONTENT" val="© Bosch Automotive Electronics India Private Limited 2017. All rights reserved, also regarding any disposal, exploitation, reproduction, editing, distribution, as well as in the event of applications for industrial property rights."/>
  <p:tag name="FIELD.COPY.VALUE" val="© Bosch Automotive Electronics India Private Limited 2017. All rights reserved, also regarding any disposal, exploitation, reproduction, editing, distribution, as well as in the event of applications for industrial property rights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TitleSupergraphic1"/>
  <p:tag name="COLORSETGROUPCLASSNAME" val="ColorSetGroup1"/>
  <p:tag name="FONTSETGROUPCLASSNAME" val="FontSetGroup1"/>
  <p:tag name="SHAPECLASSFILE" val="Bosch-Symbol-Logotype-Supergraphic.png"/>
  <p:tag name="MLI" val="1"/>
  <p:tag name="SHAPECLASSNAME" val="ColorBarOnTitleSlides"/>
  <p:tag name="SHAPECLASSPROTECTIONTYPE" val="1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RBAI_Nh3_AE"/>
  <p:tag name="ML_2" val="Bosch2.mcr"/>
  <p:tag name="ML_LAYOUT_RESOURCE" val="BOSCH2_16_9_NAVI.mcr"/>
  <p:tag name="SHAPESETGROUPCLASSNAME" val="ShapeSetGroup1"/>
  <p:tag name="SHAPESETCLASSNAME" val="TitleOnly"/>
  <p:tag name="COLORSETGROUPCLASSNAME" val="ColorSetGroup1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TEXTBOX 2_SHAPECLASSPROTECTIONTYPE" val="31"/>
  <p:tag name="RECTANGLE 3_SHAPECLASSPROTECTIONTYPE" val="3"/>
  <p:tag name="RECTANGLE 4_SHAPECLASSPROTECTIONTYPE" val="63"/>
  <p:tag name="RECTANGLE 5_SHAPECLASSPROTECTIONTYPE" val="63"/>
  <p:tag name="RECTANGLE 6_SHAPECLASSPROTECTIONTYPE" val="63"/>
  <p:tag name="TEXTBOX 7_SHAPECLASSPROTECTIONTYPE" val="25"/>
  <p:tag name="TITLE 1_SHAPECLASSPROTECTIONTYPE" val="9"/>
  <p:tag name="COMPRESSOR_INCLUDE" val="1"/>
  <p:tag name="FIELD.CHAPTER.CONTENT" val="With Industry 4.0 to Smart Manufacturing at Bosch"/>
  <p:tag name="FIELD.CHAPTER.VALUE" val="With Industry 4.0 to Smart Manufacturing at Bosch"/>
  <p:tag name="FIELD.CHAPTER.COMBOINDEX" val="-2"/>
  <p:tag name="FIELD.REM_ANL.COMBOINDEX" val="-2"/>
  <p:tag name="FIELD.DPT.CONTENT" val="Dr. Michael Loh"/>
  <p:tag name="FIELD.DPT.VALUE" val="Dr. Michael Loh | "/>
  <p:tag name="FIELD.DPT.COMBOINDEX" val="-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28"/>
  <p:tag name="FONTSETCLASSNAME" val="FontSet1"/>
  <p:tag name="COLORSETCLASSNAME" val="ColorSet1"/>
  <p:tag name="SCRIPT" val="1"/>
  <p:tag name="FIELDS" val="CHAPTER;"/>
  <p:tag name="MLI" val="1"/>
  <p:tag name="SHAPESETGROUPCLASSNAME" val="ShapeSetGroup1"/>
  <p:tag name="SHAPESETCLASSNAME" val="TitleOnly"/>
  <p:tag name="COLORSETGROUPCLASSNAME" val="ColorSetGroup1"/>
  <p:tag name="FONTSETGROUPCLASSNAME" val="FontSetGroup1"/>
  <p:tag name="SHAPECLASSNAME" val="Chapterbox"/>
  <p:tag name="SHAPECLASSPROTECTIONTYPE" val="25"/>
  <p:tag name="COLORS" val="-2;-2;-2;-2;-1;-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old6"/>
  <p:tag name="FONT2" val="Reg6"/>
  <p:tag name="FONT3" val="Reg6"/>
  <p:tag name="FONTSETCLASSNAME" val="FontSet1"/>
  <p:tag name="FONTCOLOR" val="Red"/>
  <p:tag name="FONTCOLOR2" val="Black"/>
  <p:tag name="FONTCOLOR3" val="Black"/>
  <p:tag name="FONTCOLOR4" val="Black"/>
  <p:tag name="RUNS.FONT" val="4"/>
  <p:tag name="COLORS" val="-2;-2;-2;-2;Red;-2"/>
  <p:tag name="COLORSETCLASSNAME" val="ColorSet1"/>
  <p:tag name="SCRIPT" val="1"/>
  <p:tag name="FIELDS" val="CONF;DPT;DATE;"/>
  <p:tag name="MLI" val="1"/>
  <p:tag name="SHAPESETGROUPCLASSNAME" val="ShapeSetGroup1"/>
  <p:tag name="SHAPESETCLASSNAME" val="TitleOnly"/>
  <p:tag name="COLORSETGROUPCLASSNAME" val="ColorSetGroup1"/>
  <p:tag name="FONTSETGROUPCLASSNAME" val="FontSetGroup1"/>
  <p:tag name="SHAPECLASSNAME" val="FooterLine1OnSlides"/>
  <p:tag name="SHAPECLASSPROTECTIONTYPE" val="6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"/>
  <p:tag name="FONTSETCLASSNAME" val="FontSet1"/>
  <p:tag name="FONTCOLOR" val="Black"/>
  <p:tag name="FONTCOLOR2" val="LightGray"/>
  <p:tag name="FONTCOLOR3" val="LightGray"/>
  <p:tag name="RUNS.FONT" val="3"/>
  <p:tag name="COLORS" val="-2;-2;-2;-2;Black;-2"/>
  <p:tag name="COLORSETCLASSNAME" val="ColorSet1"/>
  <p:tag name="SCRIPT" val="1"/>
  <p:tag name="FIELDS" val="REM_ABL;COPY;"/>
  <p:tag name="MLI" val="1"/>
  <p:tag name="SHAPESETGROUPCLASSNAME" val="ShapeSetGroup1"/>
  <p:tag name="SHAPESETCLASSNAME" val="TitleOnly"/>
  <p:tag name="COLORSETGROUPCLASSNAME" val="ColorSetGroup1"/>
  <p:tag name="FONTSETGROUPCLASSNAME" val="FontSetGroup1"/>
  <p:tag name="SHAPECLASSNAME" val="FooterLine2OnSlides"/>
  <p:tag name="SHAPECLASSPROTECTIONTYPE" val="6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12"/>
  <p:tag name="FONTSETCLASSNAME" val="FontSet1"/>
  <p:tag name="COLORS" val="-2;-2;-2;-2;DarkGray2;-2"/>
  <p:tag name="COLORSETCLASSNAME" val="ColorSet1"/>
  <p:tag name="SCRIPT" val="1"/>
  <p:tag name="MLI" val="1"/>
  <p:tag name="SHAPESETGROUPCLASSNAME" val="ShapeSetGroup1"/>
  <p:tag name="SHAPESETCLASSNAME" val="TitleOnly"/>
  <p:tag name="COLORSETGROUPCLASSNAME" val="ColorSetGroup1"/>
  <p:tag name="FONTSETGROUPCLASSNAME" val="FontSetGroup1"/>
  <p:tag name="SHAPECLASSNAME" val="PageNumberOnSlides"/>
  <p:tag name="SHAPECLASSPROTECTIONTYPE" val="6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5x5"/>
  <p:tag name="FONTSETCLASSNAME" val="FontSet1"/>
  <p:tag name="COLORS" val="-2;-2;-2;-2;-2;-2"/>
  <p:tag name="COLORSETCLASSNAME" val="ColorSet1"/>
  <p:tag name="SCRIPT" val="1"/>
  <p:tag name="FIELDS" val="REM_ANL;"/>
  <p:tag name="MLI" val="1"/>
  <p:tag name="SHAPESETGROUPCLASSNAME" val="ShapeSetGroup1"/>
  <p:tag name="SHAPESETCLASSNAME" val="TitleOnly"/>
  <p:tag name="COLORSETGROUPCLASSNAME" val="ColorSetGroup1"/>
  <p:tag name="FONTSETGROUPCLASSNAME" val="FontSetGroup1"/>
  <p:tag name="SHAPECLASSNAME" val="Attachment"/>
  <p:tag name="SHAPECLASSPROTECTIONTYPE" val="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Item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Only"/>
  <p:tag name="COLORSETGROUPCLASSNAME" val="ColorSetGroup1"/>
  <p:tag name="FONTSETGROUPCLASSNAME" val="FontSetGroup1"/>
  <p:tag name="SHAPECLASSNAME" val="tNavbar"/>
  <p:tag name="SHAPECLASSPROTECTIONTYPE" val="3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28"/>
  <p:tag name="FONTSETCLASSNAME" val="FontSet1"/>
  <p:tag name="FONTCOLOR" val="Primary"/>
  <p:tag name="FONTCOLOR2" val="Primary"/>
  <p:tag name="RUNS.FONT" val="2"/>
  <p:tag name="COLORSETCLASSNAME" val="ColorSet2"/>
  <p:tag name="MLI" val="1"/>
  <p:tag name="SHAPESETGROUPCLASSNAME" val="ShapeSetGroup1"/>
  <p:tag name="SHAPESETCLASSNAME" val="TitleOnly"/>
  <p:tag name="COLORSETGROUPCLASSNAME" val="ColorSetGroup1"/>
  <p:tag name="FONTSETGROUPCLASSNAME" val="FontSetGroup1"/>
  <p:tag name="SHAPECLASSNAME" val="TitleOnSlides"/>
  <p:tag name="SHAPECLASSPROTECTIONTYPE" val="9"/>
  <p:tag name="COLORS" val="-2;-2;-2;-2;Primary;-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RBAI_Nh3_AE"/>
  <p:tag name="ML_2" val="Bosch2.mcr"/>
  <p:tag name="ML_LAYOUT_RESOURCE" val="BOSCH2_16_9_NAVI.mcr"/>
  <p:tag name="SHAPESETGROUPCLASSNAME" val="ShapeSetGroup1"/>
  <p:tag name="SHAPESETCLASSNAME" val="TitleOnly"/>
  <p:tag name="COLORSETGROUPCLASSNAME" val="ColorSetGroup1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TEXTBOX 2_SHAPECLASSPROTECTIONTYPE" val="31"/>
  <p:tag name="RECTANGLE 3_SHAPECLASSPROTECTIONTYPE" val="3"/>
  <p:tag name="RECTANGLE 4_SHAPECLASSPROTECTIONTYPE" val="63"/>
  <p:tag name="RECTANGLE 5_SHAPECLASSPROTECTIONTYPE" val="63"/>
  <p:tag name="RECTANGLE 6_SHAPECLASSPROTECTIONTYPE" val="63"/>
  <p:tag name="TEXTBOX 7_SHAPECLASSPROTECTIONTYPE" val="25"/>
  <p:tag name="TITLE 1_SHAPECLASSPROTECTIONTYPE" val="9"/>
  <p:tag name="COMPRESSOR_INCLUDE" val="1"/>
  <p:tag name="FIELD.CHAPTER.CONTENT" val="With Industry 4.0 to Smart Manufacturing at Bosch"/>
  <p:tag name="FIELD.CHAPTER.VALUE" val="With Industry 4.0 to Smart Manufacturing at Bosch"/>
  <p:tag name="FIELD.CHAPTER.COMBOINDEX" val="-2"/>
  <p:tag name="FIELD.REM_ANL.COMBOINDEX" val="-2"/>
  <p:tag name="FIELD.DPT.CONTENT" val="Dr. Michael Loh"/>
  <p:tag name="FIELD.DPT.VALUE" val="Dr. Michael Loh | "/>
  <p:tag name="FIELD.DPT.COMBOINDEX" val="-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80"/>
  <p:tag name="FONTSETCLASSNAME" val="FontSet1"/>
  <p:tag name="COLORSETCLASSNAME" val="ColorSet1"/>
  <p:tag name="MLI" val="1"/>
  <p:tag name="SHAPESETGROUPCLASSNAME" val="ShapeSetGroup1"/>
  <p:tag name="SHAPESETCLASSNAME" val="TitleSupergraphic1"/>
  <p:tag name="COLORSETGROUPCLASSNAME" val="ColorSetGroup1"/>
  <p:tag name="FONTSETGROUPCLASSNAME" val="FontSetGroup1"/>
  <p:tag name="SHAPECLASSNAME" val="TitleOnTitleSlides"/>
  <p:tag name="SHAPECLASSPROTECTIONTYPE" val="0"/>
  <p:tag name="COLORS" val="-2;-2;-2;-2;-1;-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28"/>
  <p:tag name="FONTSETCLASSNAME" val="FontSet1"/>
  <p:tag name="COLORSETCLASSNAME" val="ColorSet1"/>
  <p:tag name="SCRIPT" val="1"/>
  <p:tag name="FIELDS" val="CHAPTER;"/>
  <p:tag name="MLI" val="1"/>
  <p:tag name="SHAPESETGROUPCLASSNAME" val="ShapeSetGroup1"/>
  <p:tag name="SHAPESETCLASSNAME" val="TitleOnly"/>
  <p:tag name="COLORSETGROUPCLASSNAME" val="ColorSetGroup1"/>
  <p:tag name="FONTSETGROUPCLASSNAME" val="FontSetGroup1"/>
  <p:tag name="SHAPECLASSNAME" val="Chapterbox"/>
  <p:tag name="SHAPECLASSPROTECTIONTYPE" val="25"/>
  <p:tag name="COLORS" val="-2;-2;-2;-2;-1;-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old6"/>
  <p:tag name="FONT2" val="Reg6"/>
  <p:tag name="FONT3" val="Reg6"/>
  <p:tag name="FONTSETCLASSNAME" val="FontSet1"/>
  <p:tag name="FONTCOLOR" val="Red"/>
  <p:tag name="FONTCOLOR2" val="Black"/>
  <p:tag name="FONTCOLOR3" val="Black"/>
  <p:tag name="FONTCOLOR4" val="Black"/>
  <p:tag name="RUNS.FONT" val="4"/>
  <p:tag name="COLORS" val="-2;-2;-2;-2;Red;-2"/>
  <p:tag name="COLORSETCLASSNAME" val="ColorSet1"/>
  <p:tag name="SCRIPT" val="1"/>
  <p:tag name="FIELDS" val="CONF;DPT;DATE;"/>
  <p:tag name="MLI" val="1"/>
  <p:tag name="SHAPESETGROUPCLASSNAME" val="ShapeSetGroup1"/>
  <p:tag name="SHAPESETCLASSNAME" val="TitleOnly"/>
  <p:tag name="COLORSETGROUPCLASSNAME" val="ColorSetGroup1"/>
  <p:tag name="FONTSETGROUPCLASSNAME" val="FontSetGroup1"/>
  <p:tag name="SHAPECLASSNAME" val="FooterLine1OnSlides"/>
  <p:tag name="SHAPECLASSPROTECTIONTYPE" val="6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"/>
  <p:tag name="FONTSETCLASSNAME" val="FontSet1"/>
  <p:tag name="FONTCOLOR" val="Black"/>
  <p:tag name="FONTCOLOR2" val="LightGray"/>
  <p:tag name="FONTCOLOR3" val="LightGray"/>
  <p:tag name="RUNS.FONT" val="3"/>
  <p:tag name="COLORS" val="-2;-2;-2;-2;Black;-2"/>
  <p:tag name="COLORSETCLASSNAME" val="ColorSet1"/>
  <p:tag name="SCRIPT" val="1"/>
  <p:tag name="FIELDS" val="REM_ABL;COPY;"/>
  <p:tag name="MLI" val="1"/>
  <p:tag name="SHAPESETGROUPCLASSNAME" val="ShapeSetGroup1"/>
  <p:tag name="SHAPESETCLASSNAME" val="TitleOnly"/>
  <p:tag name="COLORSETGROUPCLASSNAME" val="ColorSetGroup1"/>
  <p:tag name="FONTSETGROUPCLASSNAME" val="FontSetGroup1"/>
  <p:tag name="SHAPECLASSNAME" val="FooterLine2OnSlides"/>
  <p:tag name="SHAPECLASSPROTECTIONTYPE" val="6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12"/>
  <p:tag name="FONTSETCLASSNAME" val="FontSet1"/>
  <p:tag name="COLORS" val="-2;-2;-2;-2;DarkGray2;-2"/>
  <p:tag name="COLORSETCLASSNAME" val="ColorSet1"/>
  <p:tag name="SCRIPT" val="1"/>
  <p:tag name="MLI" val="1"/>
  <p:tag name="SHAPESETGROUPCLASSNAME" val="ShapeSetGroup1"/>
  <p:tag name="SHAPESETCLASSNAME" val="TitleOnly"/>
  <p:tag name="COLORSETGROUPCLASSNAME" val="ColorSetGroup1"/>
  <p:tag name="FONTSETGROUPCLASSNAME" val="FontSetGroup1"/>
  <p:tag name="SHAPECLASSNAME" val="PageNumberOnSlides"/>
  <p:tag name="SHAPECLASSPROTECTIONTYPE" val="6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5x5"/>
  <p:tag name="FONTSETCLASSNAME" val="FontSet1"/>
  <p:tag name="COLORS" val="-2;-2;-2;-2;-2;-2"/>
  <p:tag name="COLORSETCLASSNAME" val="ColorSet1"/>
  <p:tag name="SCRIPT" val="1"/>
  <p:tag name="FIELDS" val="REM_ANL;"/>
  <p:tag name="MLI" val="1"/>
  <p:tag name="SHAPESETGROUPCLASSNAME" val="ShapeSetGroup1"/>
  <p:tag name="SHAPESETCLASSNAME" val="TitleOnly"/>
  <p:tag name="COLORSETGROUPCLASSNAME" val="ColorSetGroup1"/>
  <p:tag name="FONTSETGROUPCLASSNAME" val="FontSetGroup1"/>
  <p:tag name="SHAPECLASSNAME" val="Attachment"/>
  <p:tag name="SHAPECLASSPROTECTIONTYPE" val="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Item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Only"/>
  <p:tag name="COLORSETGROUPCLASSNAME" val="ColorSetGroup1"/>
  <p:tag name="FONTSETGROUPCLASSNAME" val="FontSetGroup1"/>
  <p:tag name="SHAPECLASSNAME" val="tNavbar"/>
  <p:tag name="SHAPECLASSPROTECTIONTYPE" val="3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28"/>
  <p:tag name="FONTSETCLASSNAME" val="FontSet1"/>
  <p:tag name="FONTCOLOR" val="Primary"/>
  <p:tag name="FONTCOLOR2" val="Primary"/>
  <p:tag name="RUNS.FONT" val="2"/>
  <p:tag name="COLORSETCLASSNAME" val="ColorSet2"/>
  <p:tag name="MLI" val="1"/>
  <p:tag name="SHAPESETGROUPCLASSNAME" val="ShapeSetGroup1"/>
  <p:tag name="SHAPESETCLASSNAME" val="TitleOnly"/>
  <p:tag name="COLORSETGROUPCLASSNAME" val="ColorSetGroup1"/>
  <p:tag name="FONTSETGROUPCLASSNAME" val="FontSetGroup1"/>
  <p:tag name="SHAPECLASSNAME" val="TitleOnSlides"/>
  <p:tag name="SHAPECLASSPROTECTIONTYPE" val="9"/>
  <p:tag name="COLORS" val="-2;-2;-2;-2;Primary;-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  <p:tag name="K_DONE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RBAI_Nh3_AE"/>
  <p:tag name="ML_2" val="Bosch2.mcr"/>
  <p:tag name="ML_LAYOUT_RESOURCE" val="BOSCH2_16_9_NAVI.mcr"/>
  <p:tag name="SHAPESETGROUPCLASSNAME" val="ShapeSetGroup1"/>
  <p:tag name="SHAPESETCLASSNAME" val="Object"/>
  <p:tag name="COLORSETGROUPCLASSNAME" val="ColorSetGroup1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TEXTBOX 3_SHAPECLASSPROTECTIONTYPE" val="31"/>
  <p:tag name="RECTANGLE 4_SHAPECLASSPROTECTIONTYPE" val="3"/>
  <p:tag name="RECTANGLE 5_SHAPECLASSPROTECTIONTYPE" val="63"/>
  <p:tag name="RECTANGLE 6_SHAPECLASSPROTECTIONTYPE" val="63"/>
  <p:tag name="RECTANGLE 7_SHAPECLASSPROTECTIONTYPE" val="63"/>
  <p:tag name="CONTENT PLACEHOLDER 2_SHAPECLASSPROTECTIONTYPE" val="0"/>
  <p:tag name="TEXTBOX 8_SHAPECLASSPROTECTIONTYPE" val="25"/>
  <p:tag name="TITLE 1_SHAPECLASSPROTECTIONTYPE" val="9"/>
  <p:tag name="COMPRESSOR_INCLUDE" val="1"/>
  <p:tag name="FIELD.CHAPTER.CONTENT" val="With Industry 4.0 to Smart Manufacturing at Bosch"/>
  <p:tag name="FIELD.CHAPTER.VALUE" val="With Industry 4.0 to Smart Manufacturing at Bosch"/>
  <p:tag name="FIELD.CHAPTER.COMBOINDEX" val="-2"/>
  <p:tag name="FIELD.REM_ANL.COMBOINDEX" val="-2"/>
  <p:tag name="FIELD.DPT.CONTENT" val="Dr. Michael Loh"/>
  <p:tag name="FIELD.DPT.VALUE" val="Dr. Michael Loh | "/>
  <p:tag name="FIELD.DPT.COMBOINDEX" val="-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28"/>
  <p:tag name="FONTSETCLASSNAME" val="FontSet1"/>
  <p:tag name="COLORSETCLASSNAME" val="ColorSet1"/>
  <p:tag name="SCRIPT" val="1"/>
  <p:tag name="FIELDS" val="CHAPTER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Chapterbox"/>
  <p:tag name="SHAPECLASSPROTECTIONTYPE" val="25"/>
  <p:tag name="COLORS" val="-2;-2;-2;-2;-1;-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CHAPTER.CONTENT" val="Header of section"/>
  <p:tag name="FIELD.CHAPTER.VALUE" val="Header of section"/>
  <p:tag name="FIELD.DPT.CONTENT" val="RBAI/PJ-I4.0"/>
  <p:tag name="FIELD.DPT.VALUE" val="RBAI/PJ-I4.0 | "/>
  <p:tag name="FIELDS.INITIALIZED" val="1"/>
  <p:tag name="ML_1" val="RBAI_Nh3_AE"/>
  <p:tag name="ML_2" val="Bosch2.mcr"/>
  <p:tag name="ML_LAYOUT_RESOURCE" val="BOSCH2_16_9_NAVI.mcr"/>
  <p:tag name="SHAPESETGROUPCLASSNAME" val="ShapeSetGroup1"/>
  <p:tag name="SHAPESETCLASSNAME" val="Object"/>
  <p:tag name="COLORSETGROUPCLASSNAME" val="ColorSetGroup1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TEXTBOX 3_SHAPECLASSPROTECTIONTYPE" val="31"/>
  <p:tag name="RECTANGLE 4_SHAPECLASSPROTECTIONTYPE" val="3"/>
  <p:tag name="RECTANGLE 5_SHAPECLASSPROTECTIONTYPE" val="63"/>
  <p:tag name="RECTANGLE 6_SHAPECLASSPROTECTIONTYPE" val="63"/>
  <p:tag name="RECTANGLE 7_SHAPECLASSPROTECTIONTYPE" val="63"/>
  <p:tag name="CONTENT PLACEHOLDER 2_SHAPECLASSPROTECTIONTYPE" val="0"/>
  <p:tag name="TEXTBOX 8_SHAPECLASSPROTECTIONTYPE" val="25"/>
  <p:tag name="TITLE 1_SHAPECLASSPROTECTIONTYPE" val="9"/>
  <p:tag name="COMPRESSOR_INCLUDE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old6"/>
  <p:tag name="FONT2" val="Reg6"/>
  <p:tag name="FONT3" val="Reg6"/>
  <p:tag name="FONTSETCLASSNAME" val="FontSet1"/>
  <p:tag name="FONTCOLOR" val="Red"/>
  <p:tag name="FONTCOLOR2" val="Black"/>
  <p:tag name="FONTCOLOR3" val="Black"/>
  <p:tag name="FONTCOLOR4" val="Black"/>
  <p:tag name="RUNS.FONT" val="4"/>
  <p:tag name="COLORS" val="-2;-2;-2;-2;Red;-2"/>
  <p:tag name="COLORSETCLASSNAME" val="ColorSet1"/>
  <p:tag name="SCRIPT" val="1"/>
  <p:tag name="FIELDS" val="CONF;DPT;DATE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FooterLine1OnSlides"/>
  <p:tag name="SHAPECLASSPROTECTIONTYPE" val="6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"/>
  <p:tag name="FONTSETCLASSNAME" val="FontSet1"/>
  <p:tag name="FONTCOLOR" val="Black"/>
  <p:tag name="FONTCOLOR2" val="LightGray"/>
  <p:tag name="FONTCOLOR3" val="LightGray"/>
  <p:tag name="RUNS.FONT" val="3"/>
  <p:tag name="COLORS" val="-2;-2;-2;-2;Black;-2"/>
  <p:tag name="COLORSETCLASSNAME" val="ColorSet1"/>
  <p:tag name="SCRIPT" val="1"/>
  <p:tag name="FIELDS" val="REM_ABL;COPY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FooterLine2OnSlides"/>
  <p:tag name="SHAPECLASSPROTECTIONTYPE" val="6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12"/>
  <p:tag name="FONTSETCLASSNAME" val="FontSet1"/>
  <p:tag name="COLORS" val="-2;-2;-2;-2;DarkGray2;-2"/>
  <p:tag name="COLORSETCLASSNAME" val="ColorSet1"/>
  <p:tag name="SCRIPT" val="1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PageNumberOnSlides"/>
  <p:tag name="SHAPECLASSPROTECTIONTYPE" val="6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5x5"/>
  <p:tag name="FONTSETCLASSNAME" val="FontSet1"/>
  <p:tag name="COLORS" val="-2;-2;-2;-2;-2;-2"/>
  <p:tag name="COLORSETCLASSNAME" val="ColorSet1"/>
  <p:tag name="SCRIPT" val="1"/>
  <p:tag name="FIELDS" val="REM_ANL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Attachment"/>
  <p:tag name="SHAPECLASSPROTECTIONTYPE" val="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Item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tNavbar"/>
  <p:tag name="SHAPECLASSPROTECTIONTYPE" val="3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28"/>
  <p:tag name="FONTSETCLASSNAME" val="FontSet1"/>
  <p:tag name="FONTCOLOR" val="Primary"/>
  <p:tag name="FONTCOLOR2" val="Primary"/>
  <p:tag name="RUNS.FONT" val="2"/>
  <p:tag name="COLORSETCLASSNAME" val="ColorSet2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TitleOnSlides"/>
  <p:tag name="SHAPECLASSPROTECTIONTYPE" val="9"/>
  <p:tag name="COLORS" val="-2;-2;-2;-2;Primary;-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3;-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3;-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28"/>
  <p:tag name="FONTSETCLASSNAME" val="FontSet1"/>
  <p:tag name="COLORSETCLASSNAME" val="ColorSet1"/>
  <p:tag name="SCRIPT" val="1"/>
  <p:tag name="FIELDS" val="CHAPTER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Chapterbox"/>
  <p:tag name="SHAPECLASSPROTECTIONTYPE" val="25"/>
  <p:tag name="COLORS" val="-2;-2;-2;-2;-1;-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  <p:tag name="K_DONE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old6"/>
  <p:tag name="FONT2" val="Reg6"/>
  <p:tag name="FONT3" val="Reg6"/>
  <p:tag name="FONTSETCLASSNAME" val="FontSet1"/>
  <p:tag name="FONTCOLOR" val="Red"/>
  <p:tag name="FONTCOLOR2" val="Black"/>
  <p:tag name="FONTCOLOR3" val="Black"/>
  <p:tag name="FONTCOLOR4" val="Black"/>
  <p:tag name="RUNS.FONT" val="4"/>
  <p:tag name="COLORSETCLASSNAME" val="ColorSet1"/>
  <p:tag name="SCRIPT" val="1"/>
  <p:tag name="FIELDS" val="CONF;DPT;DATE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FooterLine1OnSlides"/>
  <p:tag name="SHAPECLASSPROTECTIONTYPE" val="63"/>
  <p:tag name="COLORS" val="-2;-2;-2;-2;-1;-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RBAI_Nh3_AE"/>
  <p:tag name="ML_2" val="Bosch2.mcr"/>
  <p:tag name="ML_LAYOUT_RESOURCE" val="BOSCH2_16_9_NAVI.mcr"/>
  <p:tag name="SHAPESETGROUPCLASSNAME" val="ShapeSetGroup1"/>
  <p:tag name="SHAPESETCLASSNAME" val="Object"/>
  <p:tag name="COLORSETGROUPCLASSNAME" val="ColorSetGroup1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TEXTBOX 3_SHAPECLASSPROTECTIONTYPE" val="31"/>
  <p:tag name="RECTANGLE 4_SHAPECLASSPROTECTIONTYPE" val="3"/>
  <p:tag name="RECTANGLE 5_SHAPECLASSPROTECTIONTYPE" val="63"/>
  <p:tag name="RECTANGLE 6_SHAPECLASSPROTECTIONTYPE" val="63"/>
  <p:tag name="RECTANGLE 7_SHAPECLASSPROTECTIONTYPE" val="63"/>
  <p:tag name="CONTENT PLACEHOLDER 2_SHAPECLASSPROTECTIONTYPE" val="0"/>
  <p:tag name="TEXTBOX 8_SHAPECLASSPROTECTIONTYPE" val="25"/>
  <p:tag name="TITLE 1_SHAPECLASSPROTECTIONTYPE" val="9"/>
  <p:tag name="COMPRESSOR_INCLUDE" val="1"/>
  <p:tag name="FIELD.CHAPTER.CONTENT" val="With Industry 4.0 to Smart Manufacturing at Bosch"/>
  <p:tag name="FIELD.CHAPTER.VALUE" val="With Industry 4.0 to Smart Manufacturing at Bosch"/>
  <p:tag name="FIELD.CHAPTER.COMBOINDEX" val="-2"/>
  <p:tag name="FIELD.REM_ANL.COMBOINDEX" val="-2"/>
  <p:tag name="FIELD.DPT.CONTENT" val="Dr. Michael Loh"/>
  <p:tag name="FIELD.DPT.VALUE" val="Dr. Michael Loh | "/>
  <p:tag name="FIELD.DPT.COMBOINDEX" val="-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28"/>
  <p:tag name="FONTSETCLASSNAME" val="FontSet1"/>
  <p:tag name="COLORSETCLASSNAME" val="ColorSet1"/>
  <p:tag name="SCRIPT" val="1"/>
  <p:tag name="FIELDS" val="CHAPTER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Chapterbox"/>
  <p:tag name="SHAPECLASSPROTECTIONTYPE" val="25"/>
  <p:tag name="COLORS" val="-2;-2;-2;-2;-1;-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old6"/>
  <p:tag name="FONT2" val="Reg6"/>
  <p:tag name="FONT3" val="Reg6"/>
  <p:tag name="FONTSETCLASSNAME" val="FontSet1"/>
  <p:tag name="FONTCOLOR" val="Red"/>
  <p:tag name="FONTCOLOR2" val="Black"/>
  <p:tag name="FONTCOLOR3" val="Black"/>
  <p:tag name="FONTCOLOR4" val="Black"/>
  <p:tag name="RUNS.FONT" val="4"/>
  <p:tag name="COLORS" val="-2;-2;-2;-2;Red;-2"/>
  <p:tag name="COLORSETCLASSNAME" val="ColorSet1"/>
  <p:tag name="SCRIPT" val="1"/>
  <p:tag name="FIELDS" val="CONF;DPT;DATE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FooterLine1OnSlides"/>
  <p:tag name="SHAPECLASSPROTECTIONTYPE" val="63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"/>
  <p:tag name="FONTSETCLASSNAME" val="FontSet1"/>
  <p:tag name="FONTCOLOR" val="Black"/>
  <p:tag name="FONTCOLOR2" val="LightGray"/>
  <p:tag name="FONTCOLOR3" val="LightGray"/>
  <p:tag name="RUNS.FONT" val="3"/>
  <p:tag name="COLORS" val="-2;-2;-2;-2;Black;-2"/>
  <p:tag name="COLORSETCLASSNAME" val="ColorSet1"/>
  <p:tag name="SCRIPT" val="1"/>
  <p:tag name="FIELDS" val="REM_ABL;COPY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FooterLine2OnSlides"/>
  <p:tag name="SHAPECLASSPROTECTIONTYPE" val="6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12"/>
  <p:tag name="FONTSETCLASSNAME" val="FontSet1"/>
  <p:tag name="COLORS" val="-2;-2;-2;-2;DarkGray2;-2"/>
  <p:tag name="COLORSETCLASSNAME" val="ColorSet1"/>
  <p:tag name="SCRIPT" val="1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PageNumberOnSlides"/>
  <p:tag name="SHAPECLASSPROTECTIONTYPE" val="6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5x5"/>
  <p:tag name="FONTSETCLASSNAME" val="FontSet1"/>
  <p:tag name="COLORS" val="-2;-2;-2;-2;-2;-2"/>
  <p:tag name="COLORSETCLASSNAME" val="ColorSet1"/>
  <p:tag name="SCRIPT" val="1"/>
  <p:tag name="FIELDS" val="REM_ANL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Attachment"/>
  <p:tag name="SHAPECLASSPROTECTIONTYPE" val="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Item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tNavbar"/>
  <p:tag name="SHAPECLASSPROTECTIONTYPE" val="3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28"/>
  <p:tag name="FONTSETCLASSNAME" val="FontSet1"/>
  <p:tag name="FONTCOLOR" val="Primary"/>
  <p:tag name="FONTCOLOR2" val="Primary"/>
  <p:tag name="RUNS.FONT" val="2"/>
  <p:tag name="COLORSETCLASSNAME" val="ColorSet2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TitleOnSlides"/>
  <p:tag name="SHAPECLASSPROTECTIONTYPE" val="9"/>
  <p:tag name="COLORS" val="-2;-2;-2;-2;Primary;-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"/>
  <p:tag name="FONTSETCLASSNAME" val="FontSet1"/>
  <p:tag name="FONTCOLOR" val="Black"/>
  <p:tag name="FONTCOLOR2" val="LightGray"/>
  <p:tag name="FONTCOLOR3" val="LightGray"/>
  <p:tag name="RUNS.FONT" val="3"/>
  <p:tag name="COLORSETCLASSNAME" val="ColorSet1"/>
  <p:tag name="SCRIPT" val="1"/>
  <p:tag name="FIELDS" val="REM_ABL;COPY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FooterLine2OnSlides"/>
  <p:tag name="SHAPECLASSPROTECTIONTYPE" val="63"/>
  <p:tag name="COLORS" val="-2;-2;-2;-2;LightGray;-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Violet;-1;-1;-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1;-2"/>
  <p:tag name="COLORSETCLASSNAME" val="ColorSet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1;-2"/>
  <p:tag name="COLORSETCLASSNAME" val="ColorSet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1;-2"/>
  <p:tag name="COLORSETCLASSNAME" val="ColorSet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1;-2"/>
  <p:tag name="COLORSETCLASSNAME" val="ColorSet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1;-2"/>
  <p:tag name="COLORSETCLASSNAME" val="ColorSet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1;-2"/>
  <p:tag name="COLORSETCLASSNAME" val="ColorSet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1;-2"/>
  <p:tag name="COLORSETCLASSNAME" val="ColorSet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1;-2"/>
  <p:tag name="COLORSETCLASSNAME" val="ColorSet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12"/>
  <p:tag name="FONTSETCLASSNAME" val="FontSet1"/>
  <p:tag name="COLORS" val="-2;-2;-2;-2;DarkGray2;-2"/>
  <p:tag name="COLORSETCLASSNAME" val="ColorSet1"/>
  <p:tag name="SCRIPT" val="1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PageNumberOnSlides"/>
  <p:tag name="SHAPECLASSPROTECTIONTYPE" val="6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1;-2"/>
  <p:tag name="COLORSETCLASSNAME" val="ColorSet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1;-2"/>
  <p:tag name="COLORSETCLASSNAME" val="ColorSet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1;-2"/>
  <p:tag name="COLORSETCLASSNAME" val="ColorSet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1;-2"/>
  <p:tag name="COLORSETCLASSNAME" val="ColorSet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Violet;-1;-1;-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Violet;-1;-1;-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Violet;-1;-1;-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5x5"/>
  <p:tag name="FONTSETCLASSNAME" val="FontSet1"/>
  <p:tag name="COLORS" val="-2;-2;-2;-2;-2;-2"/>
  <p:tag name="COLORSETCLASSNAME" val="ColorSet1"/>
  <p:tag name="SCRIPT" val="1"/>
  <p:tag name="FIELDS" val="REM_ANL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Attachment"/>
  <p:tag name="SHAPECLASSPROTECTIONTYPE" val="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Violet;-1;-1;-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Violet;-1;-1;-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Violet;-1;-1;-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1;-1;-1;-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Item"/>
  <p:tag name="FONTSETCLASSNAME" val="FontSet1"/>
  <p:tag name="COLORSETCLASSNAME" val="ColorSet1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tNavbar"/>
  <p:tag name="SHAPECLASSPROTECTIONTYPE" val="31"/>
  <p:tag name="COLORS" val="-2;-2;-2;-2;-1;-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RBAI_Nh3_AE"/>
  <p:tag name="ML_2" val="Bosch2.mcr"/>
  <p:tag name="ML_LAYOUT_RESOURCE" val="BOSCH2_16_9_NAVI.mcr"/>
  <p:tag name="SHAPESETGROUPCLASSNAME" val="ShapeSetGroup1"/>
  <p:tag name="SHAPESETCLASSNAME" val="Object"/>
  <p:tag name="COLORSETGROUPCLASSNAME" val="ColorSetGroup1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TEXTBOX 3_SHAPECLASSPROTECTIONTYPE" val="31"/>
  <p:tag name="RECTANGLE 4_SHAPECLASSPROTECTIONTYPE" val="3"/>
  <p:tag name="RECTANGLE 5_SHAPECLASSPROTECTIONTYPE" val="63"/>
  <p:tag name="RECTANGLE 6_SHAPECLASSPROTECTIONTYPE" val="63"/>
  <p:tag name="RECTANGLE 7_SHAPECLASSPROTECTIONTYPE" val="63"/>
  <p:tag name="CONTENT PLACEHOLDER 2_SHAPECLASSPROTECTIONTYPE" val="0"/>
  <p:tag name="TEXTBOX 8_SHAPECLASSPROTECTIONTYPE" val="25"/>
  <p:tag name="TITLE 1_SHAPECLASSPROTECTIONTYPE" val="9"/>
  <p:tag name="FIELD.CHAPTER.COMBOINDEX" val="-2"/>
  <p:tag name="FIELD.REM_ANL.COMBOINDEX" val="-2"/>
  <p:tag name="FIELD.DPT.COMBOINDEX" val="-2"/>
  <p:tag name="FIELD.CHAPTER.CONTENT" val="With Industry 4.0 to Smart Manufacturing at Bosch"/>
  <p:tag name="FIELD.CHAPTER.VALUE" val="With Industry 4.0 to Smart Manufacturing at Bosch"/>
  <p:tag name="FIELD.DPT.CONTENT" val="Dr. Michael Loh"/>
  <p:tag name="FIELD.DPT.VALUE" val="Dr. Michael Loh | 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28"/>
  <p:tag name="FONTSETCLASSNAME" val="FontSet1"/>
  <p:tag name="COLORSETCLASSNAME" val="ColorSet1"/>
  <p:tag name="SCRIPT" val="1"/>
  <p:tag name="FIELDS" val="CHAPTER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Chapterbox"/>
  <p:tag name="SHAPECLASSPROTECTIONTYPE" val="25"/>
  <p:tag name="COLORS" val="-2;-2;-2;-2;-1;-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old6"/>
  <p:tag name="FONT2" val="Reg6"/>
  <p:tag name="FONT3" val="Reg6"/>
  <p:tag name="FONTSETCLASSNAME" val="FontSet1"/>
  <p:tag name="FONTCOLOR" val="Red"/>
  <p:tag name="FONTCOLOR2" val="Black"/>
  <p:tag name="FONTCOLOR3" val="Black"/>
  <p:tag name="FONTCOLOR4" val="Black"/>
  <p:tag name="RUNS.FONT" val="4"/>
  <p:tag name="COLORS" val="-2;-2;-2;-2;Red;-2"/>
  <p:tag name="COLORSETCLASSNAME" val="ColorSet1"/>
  <p:tag name="SCRIPT" val="1"/>
  <p:tag name="FIELDS" val="CONF;DPT;DATE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FooterLine1OnSlides"/>
  <p:tag name="SHAPECLASSPROTECTIONTYPE" val="63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"/>
  <p:tag name="FONTSETCLASSNAME" val="FontSet1"/>
  <p:tag name="FONTCOLOR" val="Black"/>
  <p:tag name="FONTCOLOR2" val="LightGray"/>
  <p:tag name="FONTCOLOR3" val="LightGray"/>
  <p:tag name="RUNS.FONT" val="3"/>
  <p:tag name="COLORS" val="-2;-2;-2;-2;Black;-2"/>
  <p:tag name="COLORSETCLASSNAME" val="ColorSet1"/>
  <p:tag name="SCRIPT" val="1"/>
  <p:tag name="FIELDS" val="REM_ABL;COPY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FooterLine2OnSlides"/>
  <p:tag name="SHAPECLASSPROTECTIONTYPE" val="63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12"/>
  <p:tag name="FONTSETCLASSNAME" val="FontSet1"/>
  <p:tag name="COLORS" val="-2;-2;-2;-2;DarkGray2;-2"/>
  <p:tag name="COLORSETCLASSNAME" val="ColorSet1"/>
  <p:tag name="SCRIPT" val="1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PageNumberOnSlides"/>
  <p:tag name="SHAPECLASSPROTECTIONTYPE" val="63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Item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tNavbar"/>
  <p:tag name="SHAPECLASSPROTECTIONTYPE" val="3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28"/>
  <p:tag name="FONTSETCLASSNAME" val="FontSet1"/>
  <p:tag name="FONTCOLOR" val="Primary"/>
  <p:tag name="FONTCOLOR2" val="Primary"/>
  <p:tag name="RUNS.FONT" val="2"/>
  <p:tag name="COLORSETCLASSNAME" val="ColorSet2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TitleOnSlides"/>
  <p:tag name="SHAPECLASSPROTECTIONTYPE" val="9"/>
  <p:tag name="COLORS" val="-2;-2;-2;-2;Primary;-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Violet;-1;-1;-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Violet;-1;-1;-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28"/>
  <p:tag name="FONTSETCLASSNAME" val="FontSet1"/>
  <p:tag name="FONTCOLOR" val="Primary"/>
  <p:tag name="FONTCOLOR2" val="Primary"/>
  <p:tag name="RUNS.FONT" val="2"/>
  <p:tag name="COLORSETCLASSNAME" val="ColorSet2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TitleOnSlides"/>
  <p:tag name="SHAPECLASSPROTECTIONTYPE" val="9"/>
  <p:tag name="COLORS" val="-2;-2;-2;-2;Primary;-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LightBlue;-1;-1;-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LightBlue;-1;-1;-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LightBlue;-1;-1;-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LightBlue;-1;-1;-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  <p:tag name="K_DONE" val="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  <p:tag name="K_DONE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  <p:tag name="K_DONE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  <p:tag name="K_DONE" val="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  <p:tag name="K_DONE" val="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Violet;-1;-1;-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Slide"/>
  <p:tag name="COLORSETGROUPCLASSNAME" val="ColorSetGroup1"/>
  <p:tag name="FONTSETGROUPCLASSNAME" val="FontSetGroup1"/>
  <p:tag name="SHAPECLASSFILE" val="BoschLogo2016.emf"/>
  <p:tag name="MLI" val="1"/>
  <p:tag name="SHAPECLASSNAME" val="LogoOnSlides"/>
  <p:tag name="SHAPECLASSPROTECTIONTYP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2;-2;-1;-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Violet;-1;-1;-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Violet;-1;-1;-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Violet;-1;-1;-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Violet;-1;-1;-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Violet;-1;-1;-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Violet;-1;-1;-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Violet;-1;-1;-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Violet;-1;-1;-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Violet;-1;-1;-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Violet;-1;-1;-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Violet;-1;-1;-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Violet;-1;-1;-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Violet;-1;-1;-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RBAI_Nh3_AE"/>
  <p:tag name="ML_2" val="Bosch2.mcr"/>
  <p:tag name="ML_LAYOUT_RESOURCE" val="BOSCH2_16_9_NAVI.mcr"/>
  <p:tag name="SHAPESETGROUPCLASSNAME" val="ShapeSetGroup1"/>
  <p:tag name="SHAPESETCLASSNAME" val="Object"/>
  <p:tag name="COLORSETGROUPCLASSNAME" val="ColorSetGroup1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TEXTBOX 3_SHAPECLASSPROTECTIONTYPE" val="31"/>
  <p:tag name="RECTANGLE 4_SHAPECLASSPROTECTIONTYPE" val="3"/>
  <p:tag name="RECTANGLE 5_SHAPECLASSPROTECTIONTYPE" val="63"/>
  <p:tag name="RECTANGLE 6_SHAPECLASSPROTECTIONTYPE" val="63"/>
  <p:tag name="RECTANGLE 7_SHAPECLASSPROTECTIONTYPE" val="63"/>
  <p:tag name="CONTENT PLACEHOLDER 2_SHAPECLASSPROTECTIONTYPE" val="0"/>
  <p:tag name="TEXTBOX 8_SHAPECLASSPROTECTIONTYPE" val="25"/>
  <p:tag name="TITLE 1_SHAPECLASSPROTECTIONTYPE" val="9"/>
  <p:tag name="FIELD.CHAPTER.COMBOINDEX" val="-2"/>
  <p:tag name="FIELD.REM_ANL.COMBOINDEX" val="-2"/>
  <p:tag name="FIELD.DPT.COMBOINDEX" val="-2"/>
  <p:tag name="FIELD.CHAPTER.CONTENT" val="With Industry 4.0 to Smart Manufacturing at Bosch"/>
  <p:tag name="FIELD.CHAPTER.VALUE" val="With Industry 4.0 to Smart Manufacturing at Bosch"/>
  <p:tag name="FIELD.DPT.CONTENT" val="Dr. Michael Loh"/>
  <p:tag name="FIELD.DPT.VALUE" val="Dr. Michael Loh | 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28"/>
  <p:tag name="FONTSETCLASSNAME" val="FontSet1"/>
  <p:tag name="COLORSETCLASSNAME" val="ColorSet1"/>
  <p:tag name="SCRIPT" val="1"/>
  <p:tag name="FIELDS" val="CHAPTER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Chapterbox"/>
  <p:tag name="SHAPECLASSPROTECTIONTYPE" val="25"/>
  <p:tag name="COLORS" val="-2;-2;-2;-2;-1;-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old6"/>
  <p:tag name="FONT2" val="Reg6"/>
  <p:tag name="FONT3" val="Reg6"/>
  <p:tag name="FONTSETCLASSNAME" val="FontSet1"/>
  <p:tag name="FONTCOLOR" val="Red"/>
  <p:tag name="FONTCOLOR2" val="Black"/>
  <p:tag name="FONTCOLOR3" val="Black"/>
  <p:tag name="FONTCOLOR4" val="Black"/>
  <p:tag name="RUNS.FONT" val="4"/>
  <p:tag name="COLORS" val="-2;-2;-2;-2;Red;-2"/>
  <p:tag name="COLORSETCLASSNAME" val="ColorSet1"/>
  <p:tag name="SCRIPT" val="1"/>
  <p:tag name="FIELDS" val="CONF;DPT;DATE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FooterLine1OnSlides"/>
  <p:tag name="SHAPECLASSPROTECTIONTYPE" val="63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"/>
  <p:tag name="FONTSETCLASSNAME" val="FontSet1"/>
  <p:tag name="FONTCOLOR" val="Black"/>
  <p:tag name="FONTCOLOR2" val="LightGray"/>
  <p:tag name="FONTCOLOR3" val="LightGray"/>
  <p:tag name="RUNS.FONT" val="3"/>
  <p:tag name="COLORS" val="-2;-2;-2;-2;Black;-2"/>
  <p:tag name="COLORSETCLASSNAME" val="ColorSet1"/>
  <p:tag name="SCRIPT" val="1"/>
  <p:tag name="FIELDS" val="REM_ABL;COPY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FooterLine2OnSlides"/>
  <p:tag name="SHAPECLASSPROTECTIONTYPE" val="63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12"/>
  <p:tag name="FONTSETCLASSNAME" val="FontSet1"/>
  <p:tag name="COLORS" val="-2;-2;-2;-2;DarkGray2;-2"/>
  <p:tag name="COLORSETCLASSNAME" val="ColorSet1"/>
  <p:tag name="SCRIPT" val="1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PageNumberOnSlides"/>
  <p:tag name="SHAPECLASSPROTECTIONTYPE" val="63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Item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tNavbar"/>
  <p:tag name="SHAPECLASSPROTECTIONTYPE" val="3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28"/>
  <p:tag name="FONTSETCLASSNAME" val="FontSet1"/>
  <p:tag name="FONTCOLOR" val="Primary"/>
  <p:tag name="FONTCOLOR2" val="Primary"/>
  <p:tag name="RUNS.FONT" val="2"/>
  <p:tag name="COLORSETCLASSNAME" val="ColorSet2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TitleOnSlides"/>
  <p:tag name="SHAPECLASSPROTECTIONTYPE" val="9"/>
  <p:tag name="COLORS" val="-2;-2;-2;-2;Primary;-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RBAI_Nh3_AE"/>
  <p:tag name="ML_2" val="Bosch2.mcr"/>
  <p:tag name="ML_LAYOUT_RESOURCE" val="BOSCH2_16_9_NAVI.mcr"/>
  <p:tag name="SHAPESETGROUPCLASSNAME" val="ShapeSetGroup1"/>
  <p:tag name="SHAPESETCLASSNAME" val="Object"/>
  <p:tag name="COLORSETGROUPCLASSNAME" val="ColorSetGroup1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TEXTBOX 3_SHAPECLASSPROTECTIONTYPE" val="31"/>
  <p:tag name="RECTANGLE 4_SHAPECLASSPROTECTIONTYPE" val="3"/>
  <p:tag name="RECTANGLE 5_SHAPECLASSPROTECTIONTYPE" val="63"/>
  <p:tag name="RECTANGLE 6_SHAPECLASSPROTECTIONTYPE" val="63"/>
  <p:tag name="RECTANGLE 7_SHAPECLASSPROTECTIONTYPE" val="63"/>
  <p:tag name="CONTENT PLACEHOLDER 2_SHAPECLASSPROTECTIONTYPE" val="0"/>
  <p:tag name="TEXTBOX 8_SHAPECLASSPROTECTIONTYPE" val="25"/>
  <p:tag name="TITLE 1_SHAPECLASSPROTECTIONTYPE" val="9"/>
  <p:tag name="COMPRESSOR_INCLUDE" val="1"/>
  <p:tag name="FIELD.CHAPTER.CONTENT" val="With Industry 4.0 to Smart Manufacturing at Bosch"/>
  <p:tag name="FIELD.CHAPTER.VALUE" val="With Industry 4.0 to Smart Manufacturing at Bosch"/>
  <p:tag name="FIELD.CHAPTER.COMBOINDEX" val="-2"/>
  <p:tag name="FIELD.REM_ANL.COMBOINDEX" val="-2"/>
  <p:tag name="FIELD.DPT.CONTENT" val="Dr. Michael Loh"/>
  <p:tag name="FIELD.DPT.VALUE" val="Dr. Michael Loh | "/>
  <p:tag name="FIELD.DPT.COMBOINDEX" val="-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28"/>
  <p:tag name="FONTSETCLASSNAME" val="FontSet1"/>
  <p:tag name="COLORSETCLASSNAME" val="ColorSet1"/>
  <p:tag name="SCRIPT" val="1"/>
  <p:tag name="FIELDS" val="CHAPTER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Chapterbox"/>
  <p:tag name="SHAPECLASSPROTECTIONTYPE" val="25"/>
  <p:tag name="COLORS" val="-2;-2;-2;-2;-1;-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old6"/>
  <p:tag name="FONT2" val="Reg6"/>
  <p:tag name="FONT3" val="Reg6"/>
  <p:tag name="FONTSETCLASSNAME" val="FontSet1"/>
  <p:tag name="FONTCOLOR" val="Red"/>
  <p:tag name="FONTCOLOR2" val="Black"/>
  <p:tag name="FONTCOLOR3" val="Black"/>
  <p:tag name="FONTCOLOR4" val="Black"/>
  <p:tag name="RUNS.FONT" val="4"/>
  <p:tag name="COLORS" val="-2;-2;-2;-2;Red;-2"/>
  <p:tag name="COLORSETCLASSNAME" val="ColorSet1"/>
  <p:tag name="SCRIPT" val="1"/>
  <p:tag name="FIELDS" val="CONF;DPT;DATE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FooterLine1OnSlides"/>
  <p:tag name="SHAPECLASSPROTECTIONTYPE" val="63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"/>
  <p:tag name="FONTSETCLASSNAME" val="FontSet1"/>
  <p:tag name="FONTCOLOR" val="Black"/>
  <p:tag name="FONTCOLOR2" val="LightGray"/>
  <p:tag name="FONTCOLOR3" val="LightGray"/>
  <p:tag name="RUNS.FONT" val="3"/>
  <p:tag name="COLORS" val="-2;-2;-2;-2;Black;-2"/>
  <p:tag name="COLORSETCLASSNAME" val="ColorSet1"/>
  <p:tag name="SCRIPT" val="1"/>
  <p:tag name="FIELDS" val="REM_ABL;COPY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FooterLine2OnSlides"/>
  <p:tag name="SHAPECLASSPROTECTIONTYPE" val="63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12"/>
  <p:tag name="FONTSETCLASSNAME" val="FontSet1"/>
  <p:tag name="COLORS" val="-2;-2;-2;-2;DarkGray2;-2"/>
  <p:tag name="COLORSETCLASSNAME" val="ColorSet1"/>
  <p:tag name="SCRIPT" val="1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PageNumberOnSlides"/>
  <p:tag name="SHAPECLASSPROTECTIONTYPE" val="63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Item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tNavbar"/>
  <p:tag name="SHAPECLASSPROTECTIONTYPE" val="3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28"/>
  <p:tag name="FONTSETCLASSNAME" val="FontSet1"/>
  <p:tag name="FONTCOLOR" val="Primary"/>
  <p:tag name="FONTCOLOR2" val="Primary"/>
  <p:tag name="RUNS.FONT" val="2"/>
  <p:tag name="COLORSETCLASSNAME" val="ColorSet2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TitleOnSlides"/>
  <p:tag name="SHAPECLASSPROTECTIONTYPE" val="9"/>
  <p:tag name="COLORS" val="-2;-2;-2;-2;Primary;-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RBAI_Nh3_AE"/>
  <p:tag name="ML_2" val="Bosch2.mcr"/>
  <p:tag name="ML_LAYOUT_RESOURCE" val="BOSCH2_16_9_NAVI.mcr"/>
  <p:tag name="SHAPESETGROUPCLASSNAME" val="ShapeSetGroup1"/>
  <p:tag name="SHAPESETCLASSNAME" val="Object"/>
  <p:tag name="COLORSETGROUPCLASSNAME" val="ColorSetGroup1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TEXTBOX 3_SHAPECLASSPROTECTIONTYPE" val="31"/>
  <p:tag name="RECTANGLE 4_SHAPECLASSPROTECTIONTYPE" val="3"/>
  <p:tag name="RECTANGLE 5_SHAPECLASSPROTECTIONTYPE" val="63"/>
  <p:tag name="RECTANGLE 6_SHAPECLASSPROTECTIONTYPE" val="63"/>
  <p:tag name="RECTANGLE 7_SHAPECLASSPROTECTIONTYPE" val="63"/>
  <p:tag name="CONTENT PLACEHOLDER 2_SHAPECLASSPROTECTIONTYPE" val="0"/>
  <p:tag name="TEXTBOX 8_SHAPECLASSPROTECTIONTYPE" val="25"/>
  <p:tag name="TITLE 1_SHAPECLASSPROTECTIONTYPE" val="9"/>
  <p:tag name="COMPRESSOR_INCLUDE" val="1"/>
  <p:tag name="FIELD.CHAPTER.CONTENT" val="With Industry 4.0 to Smart Manufacturing at Bosch"/>
  <p:tag name="FIELD.CHAPTER.VALUE" val="With Industry 4.0 to Smart Manufacturing at Bosch"/>
  <p:tag name="FIELD.CHAPTER.COMBOINDEX" val="-2"/>
  <p:tag name="FIELD.REM_ANL.COMBOINDEX" val="-2"/>
  <p:tag name="FIELD.DPT.CONTENT" val="Dr. Michael Loh"/>
  <p:tag name="FIELD.DPT.VALUE" val="Dr. Michael Loh | "/>
  <p:tag name="FIELD.DPT.COMBOINDEX" val="-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28"/>
  <p:tag name="FONTSETCLASSNAME" val="FontSet1"/>
  <p:tag name="COLORSETCLASSNAME" val="ColorSet1"/>
  <p:tag name="SCRIPT" val="1"/>
  <p:tag name="FIELDS" val="CHAPTER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Chapterbox"/>
  <p:tag name="SHAPECLASSPROTECTIONTYPE" val="25"/>
  <p:tag name="COLORS" val="-2;-2;-2;-2;-1;-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old6"/>
  <p:tag name="FONT2" val="Reg6"/>
  <p:tag name="FONT3" val="Reg6"/>
  <p:tag name="FONTSETCLASSNAME" val="FontSet1"/>
  <p:tag name="FONTCOLOR" val="Red"/>
  <p:tag name="FONTCOLOR2" val="Black"/>
  <p:tag name="FONTCOLOR3" val="Black"/>
  <p:tag name="FONTCOLOR4" val="Black"/>
  <p:tag name="RUNS.FONT" val="4"/>
  <p:tag name="COLORS" val="-2;-2;-2;-2;Red;-2"/>
  <p:tag name="COLORSETCLASSNAME" val="ColorSet1"/>
  <p:tag name="SCRIPT" val="1"/>
  <p:tag name="FIELDS" val="CONF;DPT;DATE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FooterLine1OnSlides"/>
  <p:tag name="SHAPECLASSPROTECTIONTYPE" val="63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"/>
  <p:tag name="FONTSETCLASSNAME" val="FontSet1"/>
  <p:tag name="FONTCOLOR" val="Black"/>
  <p:tag name="FONTCOLOR2" val="LightGray"/>
  <p:tag name="FONTCOLOR3" val="LightGray"/>
  <p:tag name="RUNS.FONT" val="3"/>
  <p:tag name="COLORS" val="-2;-2;-2;-2;Black;-2"/>
  <p:tag name="COLORSETCLASSNAME" val="ColorSet1"/>
  <p:tag name="SCRIPT" val="1"/>
  <p:tag name="FIELDS" val="REM_ABL;COPY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FooterLine2OnSlides"/>
  <p:tag name="SHAPECLASSPROTECTIONTYPE" val="63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12"/>
  <p:tag name="FONTSETCLASSNAME" val="FontSet1"/>
  <p:tag name="COLORS" val="-2;-2;-2;-2;DarkGray2;-2"/>
  <p:tag name="COLORSETCLASSNAME" val="ColorSet1"/>
  <p:tag name="SCRIPT" val="1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PageNumberOnSlides"/>
  <p:tag name="SHAPECLASSPROTECTIONTYPE" val="63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Item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tNavbar"/>
  <p:tag name="SHAPECLASSPROTECTIONTYPE" val="3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28"/>
  <p:tag name="FONTSETCLASSNAME" val="FontSet1"/>
  <p:tag name="FONTCOLOR" val="Primary"/>
  <p:tag name="FONTCOLOR2" val="Primary"/>
  <p:tag name="RUNS.FONT" val="2"/>
  <p:tag name="COLORSETCLASSNAME" val="ColorSet2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TitleOnSlides"/>
  <p:tag name="SHAPECLASSPROTECTIONTYPE" val="9"/>
  <p:tag name="COLORS" val="-2;-2;-2;-2;Primary;-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1;-1;-1;-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RBAI_Nh3_AE"/>
  <p:tag name="ML_2" val="Bosch2.mcr"/>
  <p:tag name="ML_LAYOUT_RESOURCE" val="BOSCH2_16_9_NAVI.mcr"/>
  <p:tag name="SHAPESETGROUPCLASSNAME" val="ShapeSetGroup1"/>
  <p:tag name="SHAPESETCLASSNAME" val="Object"/>
  <p:tag name="COLORSETGROUPCLASSNAME" val="ColorSetGroup1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TEXTBOX 3_SHAPECLASSPROTECTIONTYPE" val="31"/>
  <p:tag name="RECTANGLE 4_SHAPECLASSPROTECTIONTYPE" val="3"/>
  <p:tag name="RECTANGLE 5_SHAPECLASSPROTECTIONTYPE" val="63"/>
  <p:tag name="RECTANGLE 6_SHAPECLASSPROTECTIONTYPE" val="63"/>
  <p:tag name="RECTANGLE 7_SHAPECLASSPROTECTIONTYPE" val="63"/>
  <p:tag name="CONTENT PLACEHOLDER 2_SHAPECLASSPROTECTIONTYPE" val="0"/>
  <p:tag name="TEXTBOX 8_SHAPECLASSPROTECTIONTYPE" val="25"/>
  <p:tag name="TITLE 1_SHAPECLASSPROTECTIONTYPE" val="9"/>
  <p:tag name="COMPRESSOR_INCLUDE" val="1"/>
  <p:tag name="FIELD.CHAPTER.CONTENT" val="With Industry 4.0 to Smart Manufacturing at Bosch"/>
  <p:tag name="FIELD.CHAPTER.VALUE" val="With Industry 4.0 to Smart Manufacturing at Bosch"/>
  <p:tag name="FIELD.CHAPTER.COMBOINDEX" val="-2"/>
  <p:tag name="FIELD.REM_ANL.COMBOINDEX" val="-2"/>
  <p:tag name="FIELD.DPT.CONTENT" val="Dr. Michael Loh"/>
  <p:tag name="FIELD.DPT.VALUE" val="Dr. Michael Loh | "/>
  <p:tag name="FIELD.DPT.COMBOINDEX" val="-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28"/>
  <p:tag name="FONTSETCLASSNAME" val="FontSet1"/>
  <p:tag name="COLORSETCLASSNAME" val="ColorSet1"/>
  <p:tag name="SCRIPT" val="1"/>
  <p:tag name="FIELDS" val="CHAPTER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Chapterbox"/>
  <p:tag name="SHAPECLASSPROTECTIONTYPE" val="25"/>
  <p:tag name="COLORS" val="-2;-2;-2;-2;-1;-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old6"/>
  <p:tag name="FONT2" val="Reg6"/>
  <p:tag name="FONT3" val="Reg6"/>
  <p:tag name="FONTSETCLASSNAME" val="FontSet1"/>
  <p:tag name="FONTCOLOR" val="Red"/>
  <p:tag name="FONTCOLOR2" val="Black"/>
  <p:tag name="FONTCOLOR3" val="Black"/>
  <p:tag name="FONTCOLOR4" val="Black"/>
  <p:tag name="RUNS.FONT" val="4"/>
  <p:tag name="COLORS" val="-2;-2;-2;-2;Red;-2"/>
  <p:tag name="COLORSETCLASSNAME" val="ColorSet1"/>
  <p:tag name="SCRIPT" val="1"/>
  <p:tag name="FIELDS" val="CONF;DPT;DATE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FooterLine1OnSlides"/>
  <p:tag name="SHAPECLASSPROTECTIONTYPE" val="63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"/>
  <p:tag name="FONTSETCLASSNAME" val="FontSet1"/>
  <p:tag name="FONTCOLOR" val="Black"/>
  <p:tag name="FONTCOLOR2" val="LightGray"/>
  <p:tag name="FONTCOLOR3" val="LightGray"/>
  <p:tag name="RUNS.FONT" val="3"/>
  <p:tag name="COLORS" val="-2;-2;-2;-2;Black;-2"/>
  <p:tag name="COLORSETCLASSNAME" val="ColorSet1"/>
  <p:tag name="SCRIPT" val="1"/>
  <p:tag name="FIELDS" val="REM_ABL;COPY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FooterLine2OnSlides"/>
  <p:tag name="SHAPECLASSPROTECTIONTYPE" val="63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12"/>
  <p:tag name="FONTSETCLASSNAME" val="FontSet1"/>
  <p:tag name="COLORS" val="-2;-2;-2;-2;DarkGray2;-2"/>
  <p:tag name="COLORSETCLASSNAME" val="ColorSet1"/>
  <p:tag name="SCRIPT" val="1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PageNumberOnSlides"/>
  <p:tag name="SHAPECLASSPROTECTIONTYPE" val="63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Item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tNavbar"/>
  <p:tag name="SHAPECLASSPROTECTIONTYPE" val="3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28"/>
  <p:tag name="FONTSETCLASSNAME" val="FontSet1"/>
  <p:tag name="FONTCOLOR" val="Primary"/>
  <p:tag name="FONTCOLOR2" val="Primary"/>
  <p:tag name="RUNS.FONT" val="2"/>
  <p:tag name="COLORSETCLASSNAME" val="ColorSet2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TitleOnSlides"/>
  <p:tag name="SHAPECLASSPROTECTIONTYPE" val="9"/>
  <p:tag name="COLORS" val="-2;-2;-2;-2;Primary;-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RBAI_Nh3_AE"/>
  <p:tag name="ML_2" val="Bosch2.mcr"/>
  <p:tag name="ML_LAYOUT_RESOURCE" val="BOSCH2_16_9_NAVI.mcr"/>
  <p:tag name="SHAPESETGROUPCLASSNAME" val="ShapeSetGroup1"/>
  <p:tag name="SHAPESETCLASSNAME" val="Object"/>
  <p:tag name="COLORSETGROUPCLASSNAME" val="ColorSetGroup1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TEXTBOX 3_SHAPECLASSPROTECTIONTYPE" val="31"/>
  <p:tag name="RECTANGLE 4_SHAPECLASSPROTECTIONTYPE" val="3"/>
  <p:tag name="RECTANGLE 5_SHAPECLASSPROTECTIONTYPE" val="63"/>
  <p:tag name="RECTANGLE 6_SHAPECLASSPROTECTIONTYPE" val="63"/>
  <p:tag name="RECTANGLE 7_SHAPECLASSPROTECTIONTYPE" val="63"/>
  <p:tag name="CONTENT PLACEHOLDER 2_SHAPECLASSPROTECTIONTYPE" val="0"/>
  <p:tag name="TEXTBOX 8_SHAPECLASSPROTECTIONTYPE" val="25"/>
  <p:tag name="TITLE 1_SHAPECLASSPROTECTIONTYPE" val="9"/>
  <p:tag name="COMPRESSOR_INCLUDE" val="1"/>
  <p:tag name="FIELD.CHAPTER.CONTENT" val="With Industry 4.0 to Smart Manufacturing at Bosch"/>
  <p:tag name="FIELD.CHAPTER.VALUE" val="With Industry 4.0 to Smart Manufacturing at Bosch"/>
  <p:tag name="FIELD.CHAPTER.COMBOINDEX" val="-2"/>
  <p:tag name="FIELD.REM_ANL.COMBOINDEX" val="-2"/>
  <p:tag name="FIELD.DPT.CONTENT" val="Dr. Michael Loh"/>
  <p:tag name="FIELD.DPT.VALUE" val="Dr. Michael Loh | "/>
  <p:tag name="FIELD.DPT.COMBOINDEX" val="-2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1;-2"/>
  <p:tag name="COLORSETCLASSNAME" val="ColorSet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28"/>
  <p:tag name="FONTSETCLASSNAME" val="FontSet1"/>
  <p:tag name="COLORSETCLASSNAME" val="ColorSet1"/>
  <p:tag name="SCRIPT" val="1"/>
  <p:tag name="FIELDS" val="CHAPTER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Chapterbox"/>
  <p:tag name="SHAPECLASSPROTECTIONTYPE" val="25"/>
  <p:tag name="COLORS" val="-2;-2;-2;-2;-1;-2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old6"/>
  <p:tag name="FONT2" val="Reg6"/>
  <p:tag name="FONT3" val="Reg6"/>
  <p:tag name="FONTSETCLASSNAME" val="FontSet1"/>
  <p:tag name="FONTCOLOR" val="Red"/>
  <p:tag name="FONTCOLOR2" val="Black"/>
  <p:tag name="FONTCOLOR3" val="Black"/>
  <p:tag name="FONTCOLOR4" val="Black"/>
  <p:tag name="RUNS.FONT" val="4"/>
  <p:tag name="COLORS" val="-2;-2;-2;-2;Red;-2"/>
  <p:tag name="COLORSETCLASSNAME" val="ColorSet1"/>
  <p:tag name="SCRIPT" val="1"/>
  <p:tag name="FIELDS" val="CONF;DPT;DATE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FooterLine1OnSlides"/>
  <p:tag name="SHAPECLASSPROTECTIONTYPE" val="63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"/>
  <p:tag name="FONTSETCLASSNAME" val="FontSet1"/>
  <p:tag name="FONTCOLOR" val="Black"/>
  <p:tag name="FONTCOLOR2" val="LightGray"/>
  <p:tag name="FONTCOLOR3" val="LightGray"/>
  <p:tag name="RUNS.FONT" val="3"/>
  <p:tag name="COLORS" val="-2;-2;-2;-2;Black;-2"/>
  <p:tag name="COLORSETCLASSNAME" val="ColorSet1"/>
  <p:tag name="SCRIPT" val="1"/>
  <p:tag name="FIELDS" val="REM_ABL;COPY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FooterLine2OnSlides"/>
  <p:tag name="SHAPECLASSPROTECTIONTYPE" val="63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12"/>
  <p:tag name="FONTSETCLASSNAME" val="FontSet1"/>
  <p:tag name="COLORS" val="-2;-2;-2;-2;DarkGray2;-2"/>
  <p:tag name="COLORSETCLASSNAME" val="ColorSet1"/>
  <p:tag name="SCRIPT" val="1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PageNumberOnSlides"/>
  <p:tag name="SHAPECLASSPROTECTIONTYPE" val="63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Item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tNavbar"/>
  <p:tag name="SHAPECLASSPROTECTIONTYPE" val="3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28"/>
  <p:tag name="FONTSETCLASSNAME" val="FontSet1"/>
  <p:tag name="FONTCOLOR" val="Primary"/>
  <p:tag name="FONTCOLOR2" val="Primary"/>
  <p:tag name="RUNS.FONT" val="2"/>
  <p:tag name="COLORSETCLASSNAME" val="ColorSet2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TitleOnSlides"/>
  <p:tag name="SHAPECLASSPROTECTIONTYPE" val="9"/>
  <p:tag name="COLORS" val="-2;-2;-2;-2;Primary;-2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1;-2"/>
  <p:tag name="COLORSETCLASSNAME" val="ColorSet2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RBAI_Nh3_AE"/>
  <p:tag name="ML_2" val="Bosch2.mcr"/>
  <p:tag name="ML_LAYOUT_RESOURCE" val="BOSCH2_16_9_NAVI.mcr"/>
  <p:tag name="SHAPESETGROUPCLASSNAME" val="ShapeSetGroup1"/>
  <p:tag name="SHAPESETCLASSNAME" val="Object"/>
  <p:tag name="COLORSETGROUPCLASSNAME" val="ColorSetGroup1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TEXTBOX 3_SHAPECLASSPROTECTIONTYPE" val="31"/>
  <p:tag name="RECTANGLE 4_SHAPECLASSPROTECTIONTYPE" val="3"/>
  <p:tag name="RECTANGLE 5_SHAPECLASSPROTECTIONTYPE" val="63"/>
  <p:tag name="RECTANGLE 6_SHAPECLASSPROTECTIONTYPE" val="63"/>
  <p:tag name="RECTANGLE 7_SHAPECLASSPROTECTIONTYPE" val="63"/>
  <p:tag name="CONTENT PLACEHOLDER 2_SHAPECLASSPROTECTIONTYPE" val="0"/>
  <p:tag name="TEXTBOX 8_SHAPECLASSPROTECTIONTYPE" val="25"/>
  <p:tag name="TITLE 1_SHAPECLASSPROTECTIONTYPE" val="9"/>
  <p:tag name="COMPRESSOR_INCLUDE" val="1"/>
  <p:tag name="FIELD.CHAPTER.CONTENT" val="With Industry 4.0 to Smart Manufacturing at Bosch"/>
  <p:tag name="FIELD.CHAPTER.VALUE" val="With Industry 4.0 to Smart Manufacturing at Bosch"/>
  <p:tag name="FIELD.CHAPTER.COMBOINDEX" val="-2"/>
  <p:tag name="FIELD.REM_ANL.COMBOINDEX" val="-2"/>
  <p:tag name="FIELD.DPT.CONTENT" val="Dr. Michael Loh"/>
  <p:tag name="FIELD.DPT.VALUE" val="Dr. Michael Loh | "/>
  <p:tag name="FIELD.DPT.COMBOINDEX" val="-2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28"/>
  <p:tag name="FONTSETCLASSNAME" val="FontSet1"/>
  <p:tag name="COLORSETCLASSNAME" val="ColorSet1"/>
  <p:tag name="SCRIPT" val="1"/>
  <p:tag name="FIELDS" val="CHAPTER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Chapterbox"/>
  <p:tag name="SHAPECLASSPROTECTIONTYPE" val="25"/>
  <p:tag name="COLORS" val="-2;-2;-2;-2;-1;-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old6"/>
  <p:tag name="FONT2" val="Reg6"/>
  <p:tag name="FONT3" val="Reg6"/>
  <p:tag name="FONTSETCLASSNAME" val="FontSet1"/>
  <p:tag name="FONTCOLOR" val="Red"/>
  <p:tag name="FONTCOLOR2" val="Black"/>
  <p:tag name="FONTCOLOR3" val="Black"/>
  <p:tag name="FONTCOLOR4" val="Black"/>
  <p:tag name="RUNS.FONT" val="4"/>
  <p:tag name="COLORS" val="-2;-2;-2;-2;Red;-2"/>
  <p:tag name="COLORSETCLASSNAME" val="ColorSet1"/>
  <p:tag name="SCRIPT" val="1"/>
  <p:tag name="FIELDS" val="CONF;DPT;DATE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FooterLine1OnSlides"/>
  <p:tag name="SHAPECLASSPROTECTIONTYPE" val="63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"/>
  <p:tag name="FONTSETCLASSNAME" val="FontSet1"/>
  <p:tag name="FONTCOLOR" val="Black"/>
  <p:tag name="FONTCOLOR2" val="LightGray"/>
  <p:tag name="FONTCOLOR3" val="LightGray"/>
  <p:tag name="RUNS.FONT" val="3"/>
  <p:tag name="COLORS" val="-2;-2;-2;-2;Black;-2"/>
  <p:tag name="COLORSETCLASSNAME" val="ColorSet1"/>
  <p:tag name="SCRIPT" val="1"/>
  <p:tag name="FIELDS" val="REM_ABL;COPY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FooterLine2OnSlides"/>
  <p:tag name="SHAPECLASSPROTECTIONTYPE" val="63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12"/>
  <p:tag name="FONTSETCLASSNAME" val="FontSet1"/>
  <p:tag name="COLORS" val="-2;-2;-2;-2;DarkGray2;-2"/>
  <p:tag name="COLORSETCLASSNAME" val="ColorSet1"/>
  <p:tag name="SCRIPT" val="1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PageNumberOnSlides"/>
  <p:tag name="SHAPECLASSPROTECTIONTYPE" val="63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Item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tNavbar"/>
  <p:tag name="SHAPECLASSPROTECTIONTYPE" val="3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28"/>
  <p:tag name="FONTSETCLASSNAME" val="FontSet1"/>
  <p:tag name="FONTCOLOR" val="Primary"/>
  <p:tag name="FONTCOLOR2" val="Primary"/>
  <p:tag name="RUNS.FONT" val="2"/>
  <p:tag name="COLORSETCLASSNAME" val="ColorSet2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TitleOnSlides"/>
  <p:tag name="SHAPECLASSPROTECTIONTYPE" val="9"/>
  <p:tag name="COLORS" val="-2;-2;-2;-2;Primary;-2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LightBlue;-1;-1;-2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LightBlue;-1;-1;-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LightBlue;-1;-1;-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  <p:tag name="K_DONE" val="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  <p:tag name="K_DONE" val="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  <p:tag name="K_DON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  <p:tag name="K_DONE" val="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1;-2"/>
  <p:tag name="COLORSETCLASSNAME" val="ColorSet2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Black;-1;-1;-2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RBAI_Nh3_AE"/>
  <p:tag name="ML_2" val="Bosch2.mcr"/>
  <p:tag name="ML_LAYOUT_RESOURCE" val="BOSCH2_16_9_NAVI.mcr"/>
  <p:tag name="SHAPESETGROUPCLASSNAME" val="ShapeSetGroup1"/>
  <p:tag name="SHAPESETCLASSNAME" val="Object"/>
  <p:tag name="COLORSETGROUPCLASSNAME" val="ColorSetGroup1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TEXTBOX 3_SHAPECLASSPROTECTIONTYPE" val="31"/>
  <p:tag name="RECTANGLE 4_SHAPECLASSPROTECTIONTYPE" val="3"/>
  <p:tag name="RECTANGLE 5_SHAPECLASSPROTECTIONTYPE" val="63"/>
  <p:tag name="RECTANGLE 6_SHAPECLASSPROTECTIONTYPE" val="63"/>
  <p:tag name="RECTANGLE 7_SHAPECLASSPROTECTIONTYPE" val="63"/>
  <p:tag name="CONTENT PLACEHOLDER 2_SHAPECLASSPROTECTIONTYPE" val="0"/>
  <p:tag name="TEXTBOX 8_SHAPECLASSPROTECTIONTYPE" val="25"/>
  <p:tag name="TITLE 1_SHAPECLASSPROTECTIONTYPE" val="9"/>
  <p:tag name="COMPRESSOR_INCLUDE" val="1"/>
  <p:tag name="FIELD.CHAPTER.CONTENT" val="With Industry 4.0 to Smart Manufacturing at Bosch"/>
  <p:tag name="FIELD.CHAPTER.VALUE" val="With Industry 4.0 to Smart Manufacturing at Bosch"/>
  <p:tag name="FIELD.CHAPTER.COMBOINDEX" val="-2"/>
  <p:tag name="FIELD.REM_ANL.COMBOINDEX" val="-2"/>
  <p:tag name="FIELD.DPT.CONTENT" val="Dr. Michael Loh"/>
  <p:tag name="FIELD.DPT.VALUE" val="Dr. Michael Loh | "/>
  <p:tag name="FIELD.DPT.COMBOINDEX" val="-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28"/>
  <p:tag name="FONTSETCLASSNAME" val="FontSet1"/>
  <p:tag name="COLORSETCLASSNAME" val="ColorSet1"/>
  <p:tag name="SCRIPT" val="1"/>
  <p:tag name="FIELDS" val="CHAPTER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Chapterbox"/>
  <p:tag name="SHAPECLASSPROTECTIONTYPE" val="25"/>
  <p:tag name="COLORS" val="-2;-2;-2;-2;-1;-2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old6"/>
  <p:tag name="FONT2" val="Reg6"/>
  <p:tag name="FONT3" val="Reg6"/>
  <p:tag name="FONTSETCLASSNAME" val="FontSet1"/>
  <p:tag name="FONTCOLOR" val="Red"/>
  <p:tag name="FONTCOLOR2" val="Black"/>
  <p:tag name="FONTCOLOR3" val="Black"/>
  <p:tag name="FONTCOLOR4" val="Black"/>
  <p:tag name="RUNS.FONT" val="4"/>
  <p:tag name="COLORS" val="-2;-2;-2;-2;Red;-2"/>
  <p:tag name="COLORSETCLASSNAME" val="ColorSet1"/>
  <p:tag name="SCRIPT" val="1"/>
  <p:tag name="FIELDS" val="CONF;DPT;DATE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FooterLine1OnSlides"/>
  <p:tag name="SHAPECLASSPROTECTIONTYPE" val="63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"/>
  <p:tag name="FONTSETCLASSNAME" val="FontSet1"/>
  <p:tag name="FONTCOLOR" val="Black"/>
  <p:tag name="FONTCOLOR2" val="LightGray"/>
  <p:tag name="FONTCOLOR3" val="LightGray"/>
  <p:tag name="RUNS.FONT" val="3"/>
  <p:tag name="COLORS" val="-2;-2;-2;-2;Black;-2"/>
  <p:tag name="COLORSETCLASSNAME" val="ColorSet1"/>
  <p:tag name="SCRIPT" val="1"/>
  <p:tag name="FIELDS" val="REM_ABL;COPY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FooterLine2OnSlides"/>
  <p:tag name="SHAPECLASSPROTECTIONTYPE" val="63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12"/>
  <p:tag name="FONTSETCLASSNAME" val="FontSet1"/>
  <p:tag name="COLORS" val="-2;-2;-2;-2;DarkGray2;-2"/>
  <p:tag name="COLORSETCLASSNAME" val="ColorSet1"/>
  <p:tag name="SCRIPT" val="1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PageNumberOnSlides"/>
  <p:tag name="SHAPECLASSPROTECTIONTYPE" val="63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5x5"/>
  <p:tag name="FONTSETCLASSNAME" val="FontSet1"/>
  <p:tag name="COLORS" val="-2;-2;-2;-2;-2;-2"/>
  <p:tag name="COLORSETCLASSNAME" val="ColorSet1"/>
  <p:tag name="SCRIPT" val="1"/>
  <p:tag name="FIELDS" val="REM_ANL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Attachment"/>
  <p:tag name="SHAPECLASSPROTECTIONTYPE" val="3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Item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tNavbar"/>
  <p:tag name="SHAPECLASSPROTECTIONTYPE" val="3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28"/>
  <p:tag name="FONTSETCLASSNAME" val="FontSet1"/>
  <p:tag name="FONTCOLOR" val="Primary"/>
  <p:tag name="FONTCOLOR2" val="Primary"/>
  <p:tag name="RUNS.FONT" val="2"/>
  <p:tag name="COLORSETCLASSNAME" val="ColorSet2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TitleOnSlides"/>
  <p:tag name="SHAPECLASSPROTECTIONTYPE" val="9"/>
  <p:tag name="COLORS" val="-2;-2;-2;-2;Primary;-2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CHAPTER.CONTENT" val="Header of section"/>
  <p:tag name="FIELD.CHAPTER.VALUE" val="Header of section"/>
  <p:tag name="ML_2" val="Bosch2.mcr"/>
  <p:tag name="SHAPESETGROUPCLASSNAME" val="ShapeSetGroup1"/>
  <p:tag name="SHAPESETCLASSNAME" val="Object"/>
  <p:tag name="COLORSETGROUPCLASSNAME" val="ColorSetGroup4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TEXTBOX 3_SHAPECLASSPROTECTIONTYPE" val="31"/>
  <p:tag name="RECTANGLE 4_SHAPECLASSPROTECTIONTYPE" val="3"/>
  <p:tag name="RECTANGLE 5_SHAPECLASSPROTECTIONTYPE" val="63"/>
  <p:tag name="RECTANGLE 6_SHAPECLASSPROTECTIONTYPE" val="63"/>
  <p:tag name="RECTANGLE 7_SHAPECLASSPROTECTIONTYPE" val="63"/>
  <p:tag name="CONTENT PLACEHOLDER 2_SHAPECLASSPROTECTIONTYPE" val="0"/>
  <p:tag name="TEXTBOX 8_SHAPECLASSPROTECTIONTYPE" val="25"/>
  <p:tag name="TITLE 1_SHAPECLASSPROTECTIONTYPE" val="9"/>
  <p:tag name="CONTENT PLACEHOLDER 11_SHAPECLASSPROTECTIONTYPE" val="0"/>
  <p:tag name="PICTURE 10_SHAPECLASSPROTECTIONTYPE" val="15"/>
  <p:tag name="CONTENT PLACEHOLDER 14_SHAPECLASSPROTECTIONTYPE" val="0"/>
  <p:tag name="PICTURE 13_SHAPECLASSPROTECTIONTYPE" val="15"/>
  <p:tag name="ML_1" val="RBAI_Nh3_AE"/>
  <p:tag name="ML_LAYOUT_RESOURCE" val="BOSCH2_16_9_NAVI.mcr"/>
  <p:tag name="FIELD.DPT.CONTENT" val="RBAI/PJ-I4.0"/>
  <p:tag name="FIELD.DPT.VALUE" val="RBAI/PJ-I4.0 | "/>
  <p:tag name="FIELDS.INITIALIZED" val="1"/>
  <p:tag name="TEXTFELD 3_SHAPECLASSPROTECTIONTYPE" val="31"/>
  <p:tag name="RECHTECK 4_SHAPECLASSPROTECTIONTYPE" val="3"/>
  <p:tag name="RECHTECK 5_SHAPECLASSPROTECTIONTYPE" val="63"/>
  <p:tag name="RECHTECK 6_SHAPECLASSPROTECTIONTYPE" val="63"/>
  <p:tag name="RECHTECK 7_SHAPECLASSPROTECTIONTYPE" val="63"/>
  <p:tag name="TEXTFELD 8_SHAPECLASSPROTECTIONTYPE" val="25"/>
  <p:tag name="PICTURE 9_SHAPECLASSPROTECTIONTYPE" val="15"/>
  <p:tag name="PICTURE 11_SHAPECLASSPROTECTIONTYPE" val="15"/>
  <p:tag name="COMPRESSOR_INCLUDE" val="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Slide"/>
  <p:tag name="COLORSETGROUPCLASSNAME" val="ColorSetGroup4"/>
  <p:tag name="FONTSETGROUPCLASSNAME" val="FontSetGroup1"/>
  <p:tag name="SHAPECLASSFILE" val="BoschLogo2016.emf"/>
  <p:tag name="MLI" val="1"/>
  <p:tag name="SHAPECLASSNAME" val="LogoOnSlides"/>
  <p:tag name="SHAPECLASSPROTECTIONTYPE" val="15"/>
  <p:tag name="K_DONE" val="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Slide"/>
  <p:tag name="COLORSETGROUPCLASSNAME" val="ColorSetGroup4"/>
  <p:tag name="FONTSETGROUPCLASSNAME" val="FontSetGroup1"/>
  <p:tag name="SHAPECLASSFILE" val="Bosch-Supergraphic-Bottom-16-9.png"/>
  <p:tag name="MLI" val="1"/>
  <p:tag name="SHAPECLASSNAME" val="ColorBarOnSlides"/>
  <p:tag name="SHAPECLASSPROTECTIONTYPE" val="15"/>
  <p:tag name="K_DONE" val="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28"/>
  <p:tag name="FONTSETCLASSNAME" val="FontSet1"/>
  <p:tag name="COLORSETCLASSNAME" val="ColorSet1"/>
  <p:tag name="SCRIPT" val="1"/>
  <p:tag name="FIELDS" val="CHAPTER;"/>
  <p:tag name="MLI" val="1"/>
  <p:tag name="SHAPESETGROUPCLASSNAME" val="ShapeSetGroup1"/>
  <p:tag name="SHAPESETCLASSNAME" val="Object"/>
  <p:tag name="COLORSETGROUPCLASSNAME" val="ColorSetGroup4"/>
  <p:tag name="FONTSETGROUPCLASSNAME" val="FontSetGroup1"/>
  <p:tag name="SHAPECLASSNAME" val="Chapterbox"/>
  <p:tag name="SHAPECLASSPROTECTIONTYPE" val="25"/>
  <p:tag name="COLORS" val="-2;-2;-2;-2;-1;-2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SETCLASSNAME" val="FontSet1"/>
  <p:tag name="COLORS" val="-2;-2;-2;-2;Red;-2"/>
  <p:tag name="COLORSETCLASSNAME" val="ColorSet1"/>
  <p:tag name="SCRIPT" val="1"/>
  <p:tag name="FIELDS" val="CONF;DPT;DATE;"/>
  <p:tag name="MLI" val="1"/>
  <p:tag name="SHAPESETGROUPCLASSNAME" val="ShapeSetGroup1"/>
  <p:tag name="SHAPESETCLASSNAME" val="Object"/>
  <p:tag name="COLORSETGROUPCLASSNAME" val="ColorSetGroup4"/>
  <p:tag name="FONTSETGROUPCLASSNAME" val="FontSetGroup1"/>
  <p:tag name="SHAPECLASSNAME" val="FooterLine1OnSlides"/>
  <p:tag name="SHAPECLASSPROTECTIONTYPE" val="63"/>
  <p:tag name="FONT" val="Bold6"/>
  <p:tag name="FONT2" val="Reg6"/>
  <p:tag name="FONT3" val="Reg6"/>
  <p:tag name="FONTCOLOR" val="Red"/>
  <p:tag name="FONTCOLOR2" val="Black"/>
  <p:tag name="FONTCOLOR3" val="Black"/>
  <p:tag name="FONTCOLOR4" val="Black"/>
  <p:tag name="RUNS.FONT" val="4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"/>
  <p:tag name="FONTSETCLASSNAME" val="FontSet1"/>
  <p:tag name="RUNS.FONT" val="3"/>
  <p:tag name="COLORS" val="-2;-2;-2;-2;Black;-2"/>
  <p:tag name="COLORSETCLASSNAME" val="ColorSet1"/>
  <p:tag name="SCRIPT" val="1"/>
  <p:tag name="FIELDS" val="REM_ABL;COPY;"/>
  <p:tag name="MLI" val="1"/>
  <p:tag name="SHAPESETGROUPCLASSNAME" val="ShapeSetGroup1"/>
  <p:tag name="SHAPESETCLASSNAME" val="Object"/>
  <p:tag name="COLORSETGROUPCLASSNAME" val="ColorSetGroup4"/>
  <p:tag name="FONTSETGROUPCLASSNAME" val="FontSetGroup1"/>
  <p:tag name="SHAPECLASSNAME" val="FooterLine2OnSlides"/>
  <p:tag name="SHAPECLASSPROTECTIONTYPE" val="63"/>
  <p:tag name="FONTCOLOR" val="Black"/>
  <p:tag name="FONTCOLOR2" val="LightGray"/>
  <p:tag name="FONTCOLOR3" val="LightGray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12"/>
  <p:tag name="FONTSETCLASSNAME" val="FontSet1"/>
  <p:tag name="COLORS" val="-2;-2;-2;-2;DarkGray2;-2"/>
  <p:tag name="COLORSETCLASSNAME" val="ColorSet1"/>
  <p:tag name="SCRIPT" val="1"/>
  <p:tag name="MLI" val="1"/>
  <p:tag name="SHAPESETGROUPCLASSNAME" val="ShapeSetGroup1"/>
  <p:tag name="SHAPESETCLASSNAME" val="Object"/>
  <p:tag name="COLORSETGROUPCLASSNAME" val="ColorSetGroup4"/>
  <p:tag name="FONTSETGROUPCLASSNAME" val="FontSetGroup1"/>
  <p:tag name="SHAPECLASSNAME" val="PageNumberOnSlides"/>
  <p:tag name="SHAPECLASSPROTECTIONTYPE" val="6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Slide"/>
  <p:tag name="COLORSETGROUPCLASSNAME" val="ColorSetGroup1"/>
  <p:tag name="FONTSETGROUPCLASSNAME" val="FontSetGroup1"/>
  <p:tag name="SHAPECLASSFILE" val="Bosch-Supergraphic-Bottom-16-9.png"/>
  <p:tag name="MLI" val="1"/>
  <p:tag name="SHAPECLASSNAME" val="ColorBarOnSlides"/>
  <p:tag name="SHAPECLASSPROTECTIONTYPE" val="1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5x5"/>
  <p:tag name="FONTSETCLASSNAME" val="FontSet1"/>
  <p:tag name="COLORS" val="-2;-2;-2;-2;-2;-2"/>
  <p:tag name="COLORSETCLASSNAME" val="ColorSet1"/>
  <p:tag name="SCRIPT" val="1"/>
  <p:tag name="FIELDS" val="REM_ANL;"/>
  <p:tag name="MLI" val="1"/>
  <p:tag name="SHAPESETGROUPCLASSNAME" val="ShapeSetGroup1"/>
  <p:tag name="SHAPESETCLASSNAME" val="Object"/>
  <p:tag name="COLORSETGROUPCLASSNAME" val="ColorSetGroup4"/>
  <p:tag name="FONTSETGROUPCLASSNAME" val="FontSetGroup1"/>
  <p:tag name="SHAPECLASSNAME" val="Attachment"/>
  <p:tag name="SHAPECLASSPROTECTIONTYPE" val="3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Item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Object"/>
  <p:tag name="COLORSETGROUPCLASSNAME" val="ColorSetGroup4"/>
  <p:tag name="FONTSETGROUPCLASSNAME" val="FontSetGroup1"/>
  <p:tag name="SHAPECLASSNAME" val="tNavbar"/>
  <p:tag name="SHAPECLASSPROTECTIONTYPE" val="3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  <p:tag name="K_DONE" val="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3;-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Disguised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Slide"/>
  <p:tag name="COLORSETGROUPCLASSNAME" val="ColorSetGroup1"/>
  <p:tag name="FONTSETGROUPCLASSNAME" val="FontSetGroup1"/>
  <p:tag name="SHAPECLASSNAME" val="HiddenSubtitle"/>
  <p:tag name="SHAPECLASSPROTECTIONTYPE" val="0"/>
  <p:tag name="ML_SENDTOBACK" val=" 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80"/>
  <p:tag name="FONTSETCLASSNAME" val="FontSet1"/>
  <p:tag name="COLORS" val="-2;-2;-2;-2;White;-2"/>
  <p:tag name="COLORSETCLASSNAME" val="ColorSet1"/>
  <p:tag name="MLI" val="1"/>
  <p:tag name="SHAPESETGROUPCLASSNAME" val="ShapeSetGroup1"/>
  <p:tag name="SHAPESETCLASSNAME" val="TitleSlide"/>
  <p:tag name="COLORSETGROUPCLASSNAME" val="ColorSetGroup1"/>
  <p:tag name="FONTSETGROUPCLASSNAME" val="FontSetGroup1"/>
  <p:tag name="SHAPECLASSNAME" val="TitleOnTitleSlides"/>
  <p:tag name="SHAPECLASSPROTECTIONTYPE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CHAPTER.CONTENT" val="Header of section"/>
  <p:tag name="FIELD.CHAPTER.VALUE" val="Header of section"/>
  <p:tag name="FIELD.DPT.CONTENT" val="RBAI/PJ-I4.0"/>
  <p:tag name="FIELD.DPT.VALUE" val="RBAI/PJ-I4.0 | "/>
  <p:tag name="FIELDS.INITIALIZED" val="1"/>
  <p:tag name="ML_1" val="RBAI_Nh3_AE"/>
  <p:tag name="ML_2" val="Bosch2.mcr"/>
  <p:tag name="ML_LAYOUT_RESOURCE" val="BOSCH2_16_9_NAVI.mcr"/>
  <p:tag name="SHAPESETGROUPCLASSNAME" val="ShapeSetGroup1"/>
  <p:tag name="SHAPESETCLASSNAME" val="TitleSupergraphic1"/>
  <p:tag name="COLORSETGROUPCLASSNAME" val="ColorSetGroup1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PICTURE 3_SHAPECLASSPROTECTIONTYPE" val="15"/>
  <p:tag name="PICTURE 4_SHAPECLASSPROTECTIONTYPE" val="15"/>
  <p:tag name="PICTURE 5_SHAPECLASSPROTECTIONTYPE" val="15"/>
  <p:tag name="SUBTITLE 2_SHAPECLASSPROTECTIONTYPE" val="0"/>
  <p:tag name="TITLE 1_SHAPECLASSPROTECTIONTYPE" val="0"/>
  <p:tag name="COMPRESSOR_INCLUDE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RBAI_Nh3_AE"/>
  <p:tag name="ML_2" val="Bosch2.mcr"/>
  <p:tag name="ML_LAYOUT_RESOURCE" val="BOSCH2_16_9_NAVI.mcr"/>
  <p:tag name="SHAPESETGROUPCLASSNAME" val="ShapeSetGroup1"/>
  <p:tag name="SHAPESETCLASSNAME" val="TitleOnly"/>
  <p:tag name="COLORSETGROUPCLASSNAME" val="ColorSetGroup1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TEXTBOX 2_SHAPECLASSPROTECTIONTYPE" val="31"/>
  <p:tag name="RECTANGLE 3_SHAPECLASSPROTECTIONTYPE" val="3"/>
  <p:tag name="RECTANGLE 4_SHAPECLASSPROTECTIONTYPE" val="63"/>
  <p:tag name="RECTANGLE 5_SHAPECLASSPROTECTIONTYPE" val="63"/>
  <p:tag name="RECTANGLE 6_SHAPECLASSPROTECTIONTYPE" val="63"/>
  <p:tag name="TEXTBOX 7_SHAPECLASSPROTECTIONTYPE" val="25"/>
  <p:tag name="TITLE 1_SHAPECLASSPROTECTIONTYPE" val="9"/>
  <p:tag name="COMPRESSOR_INCLUDE" val="1"/>
  <p:tag name="FIELD.CHAPTER.CONTENT" val="With Industry 4.0 to Smart Manufacturing at Bosch"/>
  <p:tag name="FIELD.CHAPTER.VALUE" val="With Industry 4.0 to Smart Manufacturing at Bosch"/>
  <p:tag name="FIELD.CHAPTER.COMBOINDEX" val="-2"/>
  <p:tag name="FIELD.REM_ANL.COMBOINDEX" val="-2"/>
  <p:tag name="FIELD.DPT.COMBOINDEX" val="-2"/>
  <p:tag name="FIELD.DPT.CONTENT" val="Dr. Michael Loh"/>
  <p:tag name="FIELD.DPT.VALUE" val="Dr. Michael Loh | 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Disguised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Supergraphic1"/>
  <p:tag name="COLORSETGROUPCLASSNAME" val="ColorSetGroup1"/>
  <p:tag name="FONTSETGROUPCLASSNAME" val="FontSetGroup1"/>
  <p:tag name="SHAPECLASSNAME" val="HiddenSubtitle"/>
  <p:tag name="SHAPECLASSPROTECTIONTYPE" val="0"/>
  <p:tag name="ML_SENDTOBACK" val=" 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28"/>
  <p:tag name="FONTSETCLASSNAME" val="FontSet1"/>
  <p:tag name="COLORSETCLASSNAME" val="ColorSet1"/>
  <p:tag name="SCRIPT" val="1"/>
  <p:tag name="FIELDS" val="CHAPTER;"/>
  <p:tag name="MLI" val="1"/>
  <p:tag name="SHAPESETGROUPCLASSNAME" val="ShapeSetGroup1"/>
  <p:tag name="SHAPESETCLASSNAME" val="TitleOnly"/>
  <p:tag name="COLORSETGROUPCLASSNAME" val="ColorSetGroup1"/>
  <p:tag name="FONTSETGROUPCLASSNAME" val="FontSetGroup1"/>
  <p:tag name="SHAPECLASSNAME" val="Chapterbox"/>
  <p:tag name="SHAPECLASSPROTECTIONTYPE" val="25"/>
  <p:tag name="COLORS" val="-2;-2;-2;-2;-1;-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old6"/>
  <p:tag name="FONT2" val="Reg6"/>
  <p:tag name="FONT3" val="Reg6"/>
  <p:tag name="FONTSETCLASSNAME" val="FontSet1"/>
  <p:tag name="FONTCOLOR" val="Red"/>
  <p:tag name="FONTCOLOR2" val="Black"/>
  <p:tag name="FONTCOLOR3" val="Black"/>
  <p:tag name="FONTCOLOR4" val="Black"/>
  <p:tag name="RUNS.FONT" val="4"/>
  <p:tag name="COLORS" val="-2;-2;-2;-2;Red;-2"/>
  <p:tag name="COLORSETCLASSNAME" val="ColorSet1"/>
  <p:tag name="SCRIPT" val="1"/>
  <p:tag name="FIELDS" val="CONF;DPT;DATE;"/>
  <p:tag name="MLI" val="1"/>
  <p:tag name="SHAPESETGROUPCLASSNAME" val="ShapeSetGroup1"/>
  <p:tag name="SHAPESETCLASSNAME" val="TitleOnly"/>
  <p:tag name="COLORSETGROUPCLASSNAME" val="ColorSetGroup1"/>
  <p:tag name="FONTSETGROUPCLASSNAME" val="FontSetGroup1"/>
  <p:tag name="SHAPECLASSNAME" val="FooterLine1OnSlides"/>
  <p:tag name="SHAPECLASSPROTECTIONTYPE" val="6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"/>
  <p:tag name="FONTSETCLASSNAME" val="FontSet1"/>
  <p:tag name="FONTCOLOR" val="Black"/>
  <p:tag name="FONTCOLOR2" val="LightGray"/>
  <p:tag name="FONTCOLOR3" val="LightGray"/>
  <p:tag name="RUNS.FONT" val="3"/>
  <p:tag name="COLORS" val="-2;-2;-2;-2;Black;-2"/>
  <p:tag name="COLORSETCLASSNAME" val="ColorSet1"/>
  <p:tag name="SCRIPT" val="1"/>
  <p:tag name="FIELDS" val="REM_ABL;COPY;"/>
  <p:tag name="MLI" val="1"/>
  <p:tag name="SHAPESETGROUPCLASSNAME" val="ShapeSetGroup1"/>
  <p:tag name="SHAPESETCLASSNAME" val="TitleOnly"/>
  <p:tag name="COLORSETGROUPCLASSNAME" val="ColorSetGroup1"/>
  <p:tag name="FONTSETGROUPCLASSNAME" val="FontSetGroup1"/>
  <p:tag name="SHAPECLASSNAME" val="FooterLine2OnSlides"/>
  <p:tag name="SHAPECLASSPROTECTIONTYPE" val="6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12"/>
  <p:tag name="FONTSETCLASSNAME" val="FontSet1"/>
  <p:tag name="COLORS" val="-2;-2;-2;-2;DarkGray2;-2"/>
  <p:tag name="COLORSETCLASSNAME" val="ColorSet1"/>
  <p:tag name="SCRIPT" val="1"/>
  <p:tag name="MLI" val="1"/>
  <p:tag name="SHAPESETGROUPCLASSNAME" val="ShapeSetGroup1"/>
  <p:tag name="SHAPESETCLASSNAME" val="TitleOnly"/>
  <p:tag name="COLORSETGROUPCLASSNAME" val="ColorSetGroup1"/>
  <p:tag name="FONTSETGROUPCLASSNAME" val="FontSetGroup1"/>
  <p:tag name="SHAPECLASSNAME" val="PageNumberOnSlides"/>
  <p:tag name="SHAPECLASSPROTECTIONTYPE" val="6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5x5"/>
  <p:tag name="FONTSETCLASSNAME" val="FontSet1"/>
  <p:tag name="COLORS" val="-2;-2;-2;-2;-2;-2"/>
  <p:tag name="COLORSETCLASSNAME" val="ColorSet1"/>
  <p:tag name="SCRIPT" val="1"/>
  <p:tag name="FIELDS" val="REM_ANL;"/>
  <p:tag name="MLI" val="1"/>
  <p:tag name="SHAPESETGROUPCLASSNAME" val="ShapeSetGroup1"/>
  <p:tag name="SHAPESETCLASSNAME" val="TitleOnly"/>
  <p:tag name="COLORSETGROUPCLASSNAME" val="ColorSetGroup1"/>
  <p:tag name="FONTSETGROUPCLASSNAME" val="FontSetGroup1"/>
  <p:tag name="SHAPECLASSNAME" val="Attachment"/>
  <p:tag name="SHAPECLASSPROTECTIONTYPE" val="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Item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Only"/>
  <p:tag name="COLORSETGROUPCLASSNAME" val="ColorSetGroup1"/>
  <p:tag name="FONTSETGROUPCLASSNAME" val="FontSetGroup1"/>
  <p:tag name="SHAPECLASSNAME" val="tNavbar"/>
  <p:tag name="SHAPECLASSPROTECTIONTYPE" val="3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28"/>
  <p:tag name="FONTSETCLASSNAME" val="FontSet1"/>
  <p:tag name="FONTCOLOR" val="Primary"/>
  <p:tag name="FONTCOLOR2" val="Primary"/>
  <p:tag name="RUNS.FONT" val="2"/>
  <p:tag name="COLORSETCLASSNAME" val="ColorSet2"/>
  <p:tag name="MLI" val="1"/>
  <p:tag name="SHAPESETGROUPCLASSNAME" val="ShapeSetGroup1"/>
  <p:tag name="SHAPESETCLASSNAME" val="TitleOnly"/>
  <p:tag name="COLORSETGROUPCLASSNAME" val="ColorSetGroup1"/>
  <p:tag name="FONTSETGROUPCLASSNAME" val="FontSetGroup1"/>
  <p:tag name="SHAPECLASSNAME" val="TitleOnSlides"/>
  <p:tag name="SHAPECLASSPROTECTIONTYPE" val="9"/>
  <p:tag name="COLORS" val="-2;-2;-2;-2;Primary;-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  <p:tag name="K_DONE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TitleSupergraphic1"/>
  <p:tag name="COLORSETGROUPCLASSNAME" val="ColorSetGroup1"/>
  <p:tag name="FONTSETGROUPCLASSNAME" val="FontSetGroup1"/>
  <p:tag name="SHAPECLASSFILE" val="BoschLogo2016.emf"/>
  <p:tag name="MLI" val="1"/>
  <p:tag name="SHAPECLASSNAME" val="LogoOnSlides"/>
  <p:tag name="SHAPECLASSPROTECTIONTYPE" val="1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RBAI_Nh3_AE"/>
  <p:tag name="ML_2" val="Bosch2.mcr"/>
  <p:tag name="ML_LAYOUT_RESOURCE" val="BOSCH2_16_9_NAVI.mcr"/>
  <p:tag name="SHAPESETGROUPCLASSNAME" val="ShapeSetGroup1"/>
  <p:tag name="SHAPESETCLASSNAME" val="TitleOnly"/>
  <p:tag name="COLORSETGROUPCLASSNAME" val="ColorSetGroup1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TEXTBOX 2_SHAPECLASSPROTECTIONTYPE" val="31"/>
  <p:tag name="RECTANGLE 3_SHAPECLASSPROTECTIONTYPE" val="3"/>
  <p:tag name="RECTANGLE 4_SHAPECLASSPROTECTIONTYPE" val="63"/>
  <p:tag name="RECTANGLE 5_SHAPECLASSPROTECTIONTYPE" val="63"/>
  <p:tag name="RECTANGLE 6_SHAPECLASSPROTECTIONTYPE" val="63"/>
  <p:tag name="TEXTBOX 7_SHAPECLASSPROTECTIONTYPE" val="25"/>
  <p:tag name="TITLE 1_SHAPECLASSPROTECTIONTYPE" val="9"/>
  <p:tag name="COMPRESSOR_INCLUDE" val="1"/>
  <p:tag name="FIELD.CHAPTER.CONTENT" val="With Industry 4.0 to Smart Manufacturing at Bosch&#10;"/>
  <p:tag name="FIELD.CHAPTER.VALUE" val="With Industry 4.0 to Smart Manufacturing at Bosch&#10;"/>
  <p:tag name="FIELD.CHAPTER.COMBOINDEX" val="-2"/>
  <p:tag name="FIELD.REM_ANL.COMBOINDEX" val="-2"/>
  <p:tag name="FIELD.DPT.CONTENT" val="Dr. Michael Loh"/>
  <p:tag name="FIELD.DPT.VALUE" val="Dr. Michael Loh | "/>
  <p:tag name="FIELD.DPT.COMBOINDEX" val="-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28"/>
  <p:tag name="FONTSETCLASSNAME" val="FontSet1"/>
  <p:tag name="COLORSETCLASSNAME" val="ColorSet1"/>
  <p:tag name="SCRIPT" val="1"/>
  <p:tag name="FIELDS" val="CHAPTER;"/>
  <p:tag name="MLI" val="1"/>
  <p:tag name="SHAPESETGROUPCLASSNAME" val="ShapeSetGroup1"/>
  <p:tag name="SHAPESETCLASSNAME" val="TitleOnly"/>
  <p:tag name="COLORSETGROUPCLASSNAME" val="ColorSetGroup1"/>
  <p:tag name="FONTSETGROUPCLASSNAME" val="FontSetGroup1"/>
  <p:tag name="SHAPECLASSNAME" val="Chapterbox"/>
  <p:tag name="SHAPECLASSPROTECTIONTYPE" val="25"/>
  <p:tag name="COLORS" val="-2;-2;-2;-2;-1;-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old6"/>
  <p:tag name="FONT2" val="Reg6"/>
  <p:tag name="FONT3" val="Reg6"/>
  <p:tag name="FONTSETCLASSNAME" val="FontSet1"/>
  <p:tag name="FONTCOLOR" val="Red"/>
  <p:tag name="FONTCOLOR2" val="Black"/>
  <p:tag name="FONTCOLOR3" val="Black"/>
  <p:tag name="FONTCOLOR4" val="Black"/>
  <p:tag name="RUNS.FONT" val="4"/>
  <p:tag name="COLORS" val="-2;-2;-2;-2;Red;-2"/>
  <p:tag name="COLORSETCLASSNAME" val="ColorSet1"/>
  <p:tag name="SCRIPT" val="1"/>
  <p:tag name="FIELDS" val="CONF;DPT;DATE;"/>
  <p:tag name="MLI" val="1"/>
  <p:tag name="SHAPESETGROUPCLASSNAME" val="ShapeSetGroup1"/>
  <p:tag name="SHAPESETCLASSNAME" val="TitleOnly"/>
  <p:tag name="COLORSETGROUPCLASSNAME" val="ColorSetGroup1"/>
  <p:tag name="FONTSETGROUPCLASSNAME" val="FontSetGroup1"/>
  <p:tag name="SHAPECLASSNAME" val="FooterLine1OnSlides"/>
  <p:tag name="SHAPECLASSPROTECTIONTYPE" val="6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"/>
  <p:tag name="FONTSETCLASSNAME" val="FontSet1"/>
  <p:tag name="FONTCOLOR" val="Black"/>
  <p:tag name="FONTCOLOR2" val="LightGray"/>
  <p:tag name="FONTCOLOR3" val="LightGray"/>
  <p:tag name="RUNS.FONT" val="3"/>
  <p:tag name="COLORS" val="-2;-2;-2;-2;Black;-2"/>
  <p:tag name="COLORSETCLASSNAME" val="ColorSet1"/>
  <p:tag name="SCRIPT" val="1"/>
  <p:tag name="FIELDS" val="REM_ABL;COPY;"/>
  <p:tag name="MLI" val="1"/>
  <p:tag name="SHAPESETGROUPCLASSNAME" val="ShapeSetGroup1"/>
  <p:tag name="SHAPESETCLASSNAME" val="TitleOnly"/>
  <p:tag name="COLORSETGROUPCLASSNAME" val="ColorSetGroup1"/>
  <p:tag name="FONTSETGROUPCLASSNAME" val="FontSetGroup1"/>
  <p:tag name="SHAPECLASSNAME" val="FooterLine2OnSlides"/>
  <p:tag name="SHAPECLASSPROTECTIONTYPE" val="6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12"/>
  <p:tag name="FONTSETCLASSNAME" val="FontSet1"/>
  <p:tag name="COLORS" val="-2;-2;-2;-2;DarkGray2;-2"/>
  <p:tag name="COLORSETCLASSNAME" val="ColorSet1"/>
  <p:tag name="SCRIPT" val="1"/>
  <p:tag name="MLI" val="1"/>
  <p:tag name="SHAPESETGROUPCLASSNAME" val="ShapeSetGroup1"/>
  <p:tag name="SHAPESETCLASSNAME" val="TitleOnly"/>
  <p:tag name="COLORSETGROUPCLASSNAME" val="ColorSetGroup1"/>
  <p:tag name="FONTSETGROUPCLASSNAME" val="FontSetGroup1"/>
  <p:tag name="SHAPECLASSNAME" val="PageNumberOnSlides"/>
  <p:tag name="SHAPECLASSPROTECTIONTYPE" val="6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5x5"/>
  <p:tag name="FONTSETCLASSNAME" val="FontSet1"/>
  <p:tag name="COLORS" val="-2;-2;-2;-2;-2;-2"/>
  <p:tag name="COLORSETCLASSNAME" val="ColorSet1"/>
  <p:tag name="SCRIPT" val="1"/>
  <p:tag name="FIELDS" val="REM_ANL;"/>
  <p:tag name="MLI" val="1"/>
  <p:tag name="SHAPESETGROUPCLASSNAME" val="ShapeSetGroup1"/>
  <p:tag name="SHAPESETCLASSNAME" val="TitleOnly"/>
  <p:tag name="COLORSETGROUPCLASSNAME" val="ColorSetGroup1"/>
  <p:tag name="FONTSETGROUPCLASSNAME" val="FontSetGroup1"/>
  <p:tag name="SHAPECLASSNAME" val="Attachment"/>
  <p:tag name="SHAPECLASSPROTECTIONTYPE" val="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Item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Only"/>
  <p:tag name="COLORSETGROUPCLASSNAME" val="ColorSetGroup1"/>
  <p:tag name="FONTSETGROUPCLASSNAME" val="FontSetGroup1"/>
  <p:tag name="SHAPECLASSNAME" val="tNavbar"/>
  <p:tag name="SHAPECLASSPROTECTIONTYPE" val="3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28"/>
  <p:tag name="FONTSETCLASSNAME" val="FontSet1"/>
  <p:tag name="FONTCOLOR" val="Primary"/>
  <p:tag name="FONTCOLOR2" val="Primary"/>
  <p:tag name="RUNS.FONT" val="2"/>
  <p:tag name="COLORSETCLASSNAME" val="ColorSet2"/>
  <p:tag name="MLI" val="1"/>
  <p:tag name="SHAPESETGROUPCLASSNAME" val="ShapeSetGroup1"/>
  <p:tag name="SHAPESETCLASSNAME" val="TitleOnly"/>
  <p:tag name="COLORSETGROUPCLASSNAME" val="ColorSetGroup1"/>
  <p:tag name="FONTSETGROUPCLASSNAME" val="FontSetGroup1"/>
  <p:tag name="SHAPECLASSNAME" val="TitleOnSlides"/>
  <p:tag name="SHAPECLASSPROTECTIONTYPE" val="9"/>
  <p:tag name="COLORS" val="-2;-2;-2;-2;Primary;-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  <p:tag name="K_DONE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heme/theme1.xml><?xml version="1.0" encoding="utf-8"?>
<a:theme xmlns:a="http://schemas.openxmlformats.org/drawingml/2006/main" name="Bosch">
  <a:themeElements>
    <a:clrScheme name="Custom 1">
      <a:dk1>
        <a:sysClr val="windowText" lastClr="000000"/>
      </a:dk1>
      <a:lt1>
        <a:sysClr val="window" lastClr="FFFFFF"/>
      </a:lt1>
      <a:dk2>
        <a:srgbClr val="424C58"/>
      </a:dk2>
      <a:lt2>
        <a:srgbClr val="B2B3B5"/>
      </a:lt2>
      <a:accent1>
        <a:srgbClr val="A80163"/>
      </a:accent1>
      <a:accent2>
        <a:srgbClr val="3F136C"/>
      </a:accent2>
      <a:accent3>
        <a:srgbClr val="08427E"/>
      </a:accent3>
      <a:accent4>
        <a:srgbClr val="0E78C5"/>
      </a:accent4>
      <a:accent5>
        <a:srgbClr val="1399A0"/>
      </a:accent5>
      <a:accent6>
        <a:srgbClr val="67B419"/>
      </a:accent6>
      <a:hlink>
        <a:srgbClr val="738CB4"/>
      </a:hlink>
      <a:folHlink>
        <a:srgbClr val="B0BBD0"/>
      </a:folHlink>
    </a:clrScheme>
    <a:fontScheme name="Custom 1">
      <a:majorFont>
        <a:latin typeface="Bosch Office Sans"/>
        <a:ea typeface=""/>
        <a:cs typeface=""/>
      </a:majorFont>
      <a:minorFont>
        <a:latin typeface="Bosch Offic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" cap="flat" cmpd="sng" algn="ctr">
          <a:solidFill>
            <a:srgbClr val="3F136C"/>
          </a:solidFill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Bosch Office Sans"/>
            <a:ea typeface="+mn-ea"/>
            <a:cs typeface="+mn-cs"/>
          </a:defRPr>
        </a:defPPr>
      </a:lstStyle>
    </a:spDef>
    <a:txDef>
      <a:spPr>
        <a:noFill/>
      </a:spPr>
      <a:bodyPr wrap="square" lIns="0" tIns="0" rIns="0" bIns="0" rtlCol="0">
        <a:noAutofit/>
      </a:bodyPr>
      <a:lstStyle>
        <a:defPPr marR="0" defTabSz="914400" eaLnBrk="1" fontAlgn="auto" latinLnBrk="0" hangingPunct="1">
          <a:lnSpc>
            <a:spcPts val="2300"/>
          </a:lnSpc>
          <a:spcBef>
            <a:spcPts val="50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efaultBosch2016.potx" id="{9C79B100-3E8C-49C0-8475-54E7D673F8CF}" vid="{0EBFA600-AC06-4417-8FA0-E8FF3BF23F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1317</Words>
  <Application>Microsoft Office PowerPoint</Application>
  <PresentationFormat>Custom</PresentationFormat>
  <Paragraphs>229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Bosch Office Sans</vt:lpstr>
      <vt:lpstr>Calibri</vt:lpstr>
      <vt:lpstr>Wingdings</vt:lpstr>
      <vt:lpstr>Wingdings 3</vt:lpstr>
      <vt:lpstr>Bosch</vt:lpstr>
      <vt:lpstr>3rd smart manufacturing summit 2017, new delhi, 15.11.2017   With industry 4.0 to Smart manufacturing at bosch  Dr. Michael Loh  vice president Manufacturing, Bosch automotive electronics India Pvt Ltd</vt:lpstr>
      <vt:lpstr>Our Objective – from Buzz to Reality</vt:lpstr>
      <vt:lpstr>Industry 4.0 – Where Are We?  </vt:lpstr>
      <vt:lpstr>Smart Manufacturing – What Is It?</vt:lpstr>
      <vt:lpstr>Why Smart Manufacturing ?</vt:lpstr>
      <vt:lpstr>Reality in the Smart Factory</vt:lpstr>
      <vt:lpstr>Our Approach to Smart Manufacturing</vt:lpstr>
      <vt:lpstr>Strategy and Implementation</vt:lpstr>
      <vt:lpstr>Areas of Application</vt:lpstr>
      <vt:lpstr>Return on Invest from Every Solution</vt:lpstr>
      <vt:lpstr>Example –  Block Chain</vt:lpstr>
      <vt:lpstr>Example – Block Chain</vt:lpstr>
      <vt:lpstr>Example – Energy Management</vt:lpstr>
      <vt:lpstr>Example – Energy Management</vt:lpstr>
      <vt:lpstr>Co-Create – Industry 4.0 Live  </vt:lpstr>
      <vt:lpstr>Again – What role will people play?</vt:lpstr>
      <vt:lpstr>PowerPoint Presentation</vt:lpstr>
    </vt:vector>
  </TitlesOfParts>
  <Company>BOSCH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Industry 4.0 @ RBAI</dc:title>
  <dc:creator>Subhash P (RBAI/QMM-A)</dc:creator>
  <cp:lastModifiedBy>Loh Michael (RBAI/MG)</cp:lastModifiedBy>
  <cp:revision>467</cp:revision>
  <dcterms:created xsi:type="dcterms:W3CDTF">2017-04-12T13:28:52Z</dcterms:created>
  <dcterms:modified xsi:type="dcterms:W3CDTF">2017-11-15T08:13:52Z</dcterms:modified>
</cp:coreProperties>
</file>