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3" r:id="rId2"/>
    <p:sldId id="337" r:id="rId3"/>
    <p:sldId id="335" r:id="rId4"/>
    <p:sldId id="331" r:id="rId5"/>
    <p:sldId id="302" r:id="rId6"/>
    <p:sldId id="258" r:id="rId7"/>
    <p:sldId id="305" r:id="rId8"/>
    <p:sldId id="338" r:id="rId9"/>
    <p:sldId id="303" r:id="rId10"/>
    <p:sldId id="323" r:id="rId11"/>
    <p:sldId id="304" r:id="rId12"/>
    <p:sldId id="313" r:id="rId13"/>
    <p:sldId id="315" r:id="rId14"/>
    <p:sldId id="316" r:id="rId15"/>
    <p:sldId id="317" r:id="rId16"/>
    <p:sldId id="321" r:id="rId17"/>
    <p:sldId id="309" r:id="rId18"/>
    <p:sldId id="327" r:id="rId19"/>
    <p:sldId id="312" r:id="rId20"/>
    <p:sldId id="311" r:id="rId21"/>
    <p:sldId id="314" r:id="rId22"/>
    <p:sldId id="32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99" autoAdjust="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F71FB-41C9-4BB6-9608-4D46BBB3FFC3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2D6AC-F2FA-4498-8317-F6032B66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02F49-1EC5-4BD7-9309-014C3A51066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03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Also, vehicle</a:t>
            </a:r>
            <a:r>
              <a:rPr lang="en-US" baseline="0" dirty="0" smtClean="0"/>
              <a:t> is interlinked in a way that in case of any abnormality, it will not be able to pass through final AB-ok or quality gate.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E36C-2F11-47CA-930F-D5FB249F28D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53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Building quality in processes means making processes mistake-proof or </a:t>
            </a:r>
            <a:r>
              <a:rPr lang="en-US" sz="1200" dirty="0" smtClean="0"/>
              <a:t>Catching defect before it goes to next process.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have different categories of </a:t>
            </a:r>
            <a:r>
              <a:rPr lang="en-US" baseline="0" dirty="0" err="1" smtClean="0"/>
              <a:t>Poka</a:t>
            </a:r>
            <a:r>
              <a:rPr lang="en-US" baseline="0" dirty="0" smtClean="0"/>
              <a:t>-Yoke or Fool-proofing done 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Correct part picking for different variant,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Lxi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Vxi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Correct Part fitment, 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Emblems, Crank Cap Bearing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Picking of correct part based 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Rear view Mirror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Usage of correct jig,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Different engine mount for different Engine</a:t>
            </a:r>
          </a:p>
          <a:p>
            <a:pPr marL="0" indent="0"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Usage of correct bolt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Sensors to check different bolt length for Hub Bolt pressing</a:t>
            </a:r>
          </a:p>
          <a:p>
            <a:pPr marL="171450" indent="-171450">
              <a:buFontTx/>
              <a:buChar char="-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not just this,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foolproofing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terms process done correctly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bolt tightening.</a:t>
            </a:r>
          </a:p>
          <a:p>
            <a:pPr marL="0" indent="0">
              <a:buFontTx/>
              <a:buNone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all bolts have been tightened by number of counts &amp; tightened with right torque value. We have installed CLW Cordless Limit wrench. We have 100%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foolproofing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all critical nut &amp; bolts.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02F49-1EC5-4BD7-9309-014C3A51066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7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Building quality in processes means making processes mistake-proof or </a:t>
            </a:r>
            <a:r>
              <a:rPr lang="en-US" sz="1200" dirty="0" smtClean="0"/>
              <a:t>Catching defect before it goes to next process.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have different categories of </a:t>
            </a:r>
            <a:r>
              <a:rPr lang="en-US" baseline="0" dirty="0" err="1" smtClean="0"/>
              <a:t>Poka</a:t>
            </a:r>
            <a:r>
              <a:rPr lang="en-US" baseline="0" dirty="0" smtClean="0"/>
              <a:t>-Yoke or Fool-proofing done 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Correct part picking for different variant,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Lxi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Vxi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Correct Part fitment, 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Emblems, Crank Cap Bearing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Picking of correct part based 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Rear view Mirror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Usage of correct jig,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Different engine mount for different Engine</a:t>
            </a:r>
          </a:p>
          <a:p>
            <a:pPr marL="0" indent="0"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Usage of correct bolt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Sensors to check different bolt length for Hub Bolt pressing</a:t>
            </a:r>
          </a:p>
          <a:p>
            <a:pPr marL="171450" indent="-171450">
              <a:buFontTx/>
              <a:buChar char="-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not just this,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foolproofing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terms process done correctly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bolt tightening.</a:t>
            </a:r>
          </a:p>
          <a:p>
            <a:pPr marL="0" indent="0">
              <a:buFontTx/>
              <a:buNone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all bolts have been tightened by number of counts &amp; tightened with right torque value. We have installed CLW Cordless Limit wrench. We have 100%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foolproofing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all critical nut &amp; bolts.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02F49-1EC5-4BD7-9309-014C3A51066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70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fool-proofing across all areas &amp; processes. The purpose is not for</a:t>
            </a:r>
            <a:r>
              <a:rPr lang="en-US" baseline="0" dirty="0" smtClean="0"/>
              <a:t> Policing, but to ensure no process gets missed by mistake.</a:t>
            </a:r>
          </a:p>
          <a:p>
            <a:r>
              <a:rPr lang="en-US" baseline="0" dirty="0" smtClean="0"/>
              <a:t>For ex : we have sensors to detect if oil has been used or not.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we have lot of focus on Visual controls. </a:t>
            </a:r>
            <a:r>
              <a:rPr lang="en-US" baseline="0" dirty="0" err="1" smtClean="0"/>
              <a:t>Andon</a:t>
            </a:r>
            <a:r>
              <a:rPr lang="en-US" baseline="0" dirty="0" smtClean="0"/>
              <a:t> boards are installed to show where &amp; why default has occurred for Supervisor to check.</a:t>
            </a:r>
          </a:p>
          <a:p>
            <a:r>
              <a:rPr lang="en-US" baseline="0" dirty="0" smtClean="0"/>
              <a:t>And same is highlighted in the office area for Plant Managers to check. Check on check is embedded into all our processes.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02F49-1EC5-4BD7-9309-014C3A51066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03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Innovation is also applying</a:t>
            </a:r>
            <a:r>
              <a:rPr lang="en-US" baseline="0" dirty="0" smtClean="0"/>
              <a:t> solution from other areas,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: We adopted Endoscopy inspection used in Medical science in our Manufacturing for seeing the chips in engine oil galleries.</a:t>
            </a:r>
          </a:p>
          <a:p>
            <a:r>
              <a:rPr lang="en-US" baseline="0" dirty="0" smtClean="0"/>
              <a:t>It is very difficult to trace chips / burrs with eye &amp; its presence may lead to engine seizure.</a:t>
            </a:r>
          </a:p>
          <a:p>
            <a:r>
              <a:rPr lang="en-US" baseline="0" dirty="0" smtClean="0"/>
              <a:t>So, we introduced endoscopy tool as it can be inserted into oil galleries &amp; with the help of camera we can detect presence of any chip/burr. </a:t>
            </a:r>
          </a:p>
          <a:p>
            <a:r>
              <a:rPr lang="en-US" dirty="0" smtClean="0"/>
              <a:t>We call it as Chip Doctor </a:t>
            </a:r>
            <a:r>
              <a:rPr lang="en-US" dirty="0" smtClean="0">
                <a:sym typeface="Wingdings" pitchFamily="2" charset="2"/>
              </a:rPr>
              <a:t> 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CBA84-3516-4D28-A5A0-A741CCCFBE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7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increasing number of models &amp; its</a:t>
            </a:r>
            <a:r>
              <a:rPr lang="en-US" baseline="0" dirty="0" smtClean="0"/>
              <a:t> variants.. For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: </a:t>
            </a:r>
            <a:r>
              <a:rPr lang="en-US" baseline="0" dirty="0" err="1" smtClean="0"/>
              <a:t>Baleno</a:t>
            </a:r>
            <a:r>
              <a:rPr lang="en-US" baseline="0" dirty="0" smtClean="0"/>
              <a:t> has variants more than 1000 nos.</a:t>
            </a:r>
          </a:p>
          <a:p>
            <a:r>
              <a:rPr lang="en-US" baseline="0" dirty="0" smtClean="0"/>
              <a:t>It is very important to induce technology into processes, link it to IT system or server.</a:t>
            </a:r>
          </a:p>
          <a:p>
            <a:r>
              <a:rPr lang="en-US" baseline="0" dirty="0" smtClean="0"/>
              <a:t>For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: in Vehicle Inspection area which is a very critical area, we have started using Tab to see the check points along with values/parameters corresponding to Model 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CBA84-3516-4D28-A5A0-A741CCCFBE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0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Maintaining quality </a:t>
            </a:r>
            <a:r>
              <a:rPr lang="en-US" baseline="0" dirty="0" smtClean="0"/>
              <a:t>is another important aspect.</a:t>
            </a:r>
          </a:p>
          <a:p>
            <a:r>
              <a:rPr lang="en-US" baseline="0" dirty="0" smtClean="0"/>
              <a:t>We have built a system which prompts for life completion of wear parts &amp; requires replacement to ensure quality.</a:t>
            </a:r>
          </a:p>
          <a:p>
            <a:r>
              <a:rPr lang="en-US" baseline="0" dirty="0" smtClean="0"/>
              <a:t>Then we have built multiple IT based systems for recording defects, countermeasure taken which becomes handy in future.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C0901-56CA-4AEE-8820-143620ECED9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81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0F29B-E260-4605-B2D5-922FF74FCAE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4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700F1-0F45-460F-AF61-B7DEBD1D60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9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02F49-1EC5-4BD7-9309-014C3A51066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48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02F49-1EC5-4BD7-9309-014C3A51066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50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2D6AC-F2FA-4498-8317-F6032B6692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77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Another example of leveraging IT based technology for monitoring Quality is of</a:t>
            </a:r>
            <a:r>
              <a:rPr lang="en-US" baseline="0" dirty="0" smtClean="0"/>
              <a:t> </a:t>
            </a:r>
            <a:r>
              <a:rPr lang="en-US" b="0" dirty="0" smtClean="0"/>
              <a:t>WICS (Weld Information Control System).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In</a:t>
            </a:r>
            <a:r>
              <a:rPr lang="en-US" b="0" baseline="0" dirty="0" smtClean="0"/>
              <a:t> a weld body, there are around 2500 spots. It is difficult to check all spots in all vehicles Manually. </a:t>
            </a:r>
            <a:r>
              <a:rPr lang="en-US" dirty="0" smtClean="0"/>
              <a:t>Weak weld spot may lead to body failure and serious safety issues.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So, we started checking weld spot strength</a:t>
            </a:r>
            <a:r>
              <a:rPr lang="en-US" baseline="0" dirty="0" smtClean="0"/>
              <a:t> with the help of Resistance as parameter. And in case of any abnormality, line stops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algn="l"/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CBA84-3516-4D28-A5A0-A741CCCFBE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94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take care of this we have strong</a:t>
            </a:r>
            <a:r>
              <a:rPr lang="en-US" baseline="0" dirty="0" smtClean="0"/>
              <a:t> Traceability process in place.</a:t>
            </a:r>
          </a:p>
          <a:p>
            <a:r>
              <a:rPr lang="en-US" baseline="0" dirty="0" smtClean="0"/>
              <a:t>And not just that </a:t>
            </a:r>
            <a:r>
              <a:rPr lang="en-US" baseline="0" dirty="0" err="1" smtClean="0"/>
              <a:t>Maruti</a:t>
            </a:r>
            <a:r>
              <a:rPr lang="en-US" baseline="0" dirty="0" smtClean="0"/>
              <a:t> end but we have also extended it to vendors part end.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this information of vehicle manufacturing (</a:t>
            </a:r>
            <a:r>
              <a:rPr lang="en-US" baseline="0" dirty="0" err="1" smtClean="0"/>
              <a:t>line,date,shift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 is linked with chassis details for traceability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CBA84-3516-4D28-A5A0-A741CCCFBE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3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 are not just limited to part traceability,</a:t>
            </a:r>
            <a:r>
              <a:rPr lang="en-US" baseline="0" dirty="0" smtClean="0"/>
              <a:t> we have extended it to process level, For capturing critical process parameters.</a:t>
            </a:r>
          </a:p>
          <a:p>
            <a:r>
              <a:rPr lang="en-US" baseline="0" dirty="0" smtClean="0"/>
              <a:t>If in case some abnormality occurs, we can trace the process parameter like torque, fitting force, dimensional measurement,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CBA84-3516-4D28-A5A0-A741CCCFBE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0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0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7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5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0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6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60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9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7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9A820-1BCA-4052-92FF-A839F409445A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0434C-3E81-47B7-8854-5054194B8B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097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3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1.wdp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458" y="4648200"/>
            <a:ext cx="9144000" cy="9144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154" tIns="49574" rIns="99154" bIns="49574" anchor="ctr">
            <a:normAutofit fontScale="70000" lnSpcReduction="20000"/>
          </a:bodyPr>
          <a:lstStyle/>
          <a:p>
            <a:pPr marL="673608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Presented by</a:t>
            </a:r>
          </a:p>
          <a:p>
            <a:pPr marL="673608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Chegu Dhanumjaya, Vice President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 1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83906" y="2844291"/>
            <a:ext cx="3878102" cy="1001767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9154" tIns="49574" rIns="99154" bIns="49574" anchor="ctr"/>
          <a:lstStyle/>
          <a:p>
            <a:pPr marL="673608"/>
            <a:r>
              <a:rPr lang="en-US" sz="2800" b="1" dirty="0" smtClean="0">
                <a:solidFill>
                  <a:schemeClr val="bg1"/>
                </a:solidFill>
              </a:rPr>
              <a:t>From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FAST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to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</a:p>
          <a:p>
            <a:pPr marL="673608" algn="ctr"/>
            <a:r>
              <a:rPr lang="en-US" sz="2800" b="1" dirty="0" smtClean="0">
                <a:solidFill>
                  <a:schemeClr val="bg1"/>
                </a:solidFill>
              </a:rPr>
              <a:t>being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</a:rPr>
              <a:t>SMART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458" y="1295400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154" tIns="49574" rIns="99154" bIns="49574" anchor="ctr"/>
          <a:lstStyle/>
          <a:p>
            <a:pPr marL="673608" algn="ctr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Maruti Suzuki 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ndia Limited </a:t>
            </a:r>
          </a:p>
        </p:txBody>
      </p:sp>
      <p:grpSp>
        <p:nvGrpSpPr>
          <p:cNvPr id="14" name="Group 13"/>
          <p:cNvGrpSpPr/>
          <p:nvPr/>
        </p:nvGrpSpPr>
        <p:grpSpPr>
          <a:xfrm rot="21577113" flipH="1">
            <a:off x="26682" y="2872264"/>
            <a:ext cx="2465052" cy="914400"/>
            <a:chOff x="3886200" y="5486400"/>
            <a:chExt cx="2514600" cy="914400"/>
          </a:xfrm>
        </p:grpSpPr>
        <p:sp>
          <p:nvSpPr>
            <p:cNvPr id="15" name="Chevron 14"/>
            <p:cNvSpPr/>
            <p:nvPr/>
          </p:nvSpPr>
          <p:spPr>
            <a:xfrm>
              <a:off x="3886200" y="5486400"/>
              <a:ext cx="838200" cy="914400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4419600" y="5486400"/>
              <a:ext cx="838200" cy="914400"/>
            </a:xfrm>
            <a:prstGeom prst="chevron">
              <a:avLst/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4953000" y="5486400"/>
              <a:ext cx="1447800" cy="914400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>
              <a:off x="5257800" y="5533698"/>
              <a:ext cx="618797" cy="838200"/>
            </a:xfrm>
            <a:prstGeom prst="chevron">
              <a:avLst>
                <a:gd name="adj" fmla="val 6273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>
              <a:off x="5630917" y="5517931"/>
              <a:ext cx="618797" cy="838200"/>
            </a:xfrm>
            <a:prstGeom prst="chevron">
              <a:avLst>
                <a:gd name="adj" fmla="val 6273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rot="21597973">
            <a:off x="6462277" y="2887974"/>
            <a:ext cx="2465052" cy="914400"/>
            <a:chOff x="3886200" y="5486400"/>
            <a:chExt cx="2514600" cy="914400"/>
          </a:xfrm>
        </p:grpSpPr>
        <p:sp>
          <p:nvSpPr>
            <p:cNvPr id="21" name="Chevron 20"/>
            <p:cNvSpPr/>
            <p:nvPr/>
          </p:nvSpPr>
          <p:spPr>
            <a:xfrm>
              <a:off x="3886200" y="5486400"/>
              <a:ext cx="838200" cy="914400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hevron 21"/>
            <p:cNvSpPr/>
            <p:nvPr/>
          </p:nvSpPr>
          <p:spPr>
            <a:xfrm>
              <a:off x="4419600" y="5486400"/>
              <a:ext cx="838200" cy="914400"/>
            </a:xfrm>
            <a:prstGeom prst="chevron">
              <a:avLst/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>
              <a:off x="4953000" y="5486400"/>
              <a:ext cx="1447800" cy="914400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>
              <a:off x="5257800" y="5533698"/>
              <a:ext cx="618797" cy="838200"/>
            </a:xfrm>
            <a:prstGeom prst="chevron">
              <a:avLst>
                <a:gd name="adj" fmla="val 6273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>
              <a:off x="5630917" y="5517931"/>
              <a:ext cx="618797" cy="838200"/>
            </a:xfrm>
            <a:prstGeom prst="chevron">
              <a:avLst>
                <a:gd name="adj" fmla="val 6273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9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0019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43" y="2224657"/>
            <a:ext cx="3073640" cy="33788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" name="Picture 5" descr="U039317-YV0-BUMPER-SET-KEN-0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6" y="2209801"/>
            <a:ext cx="2800709" cy="33937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12" descr="002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86" y="2209801"/>
            <a:ext cx="2764766" cy="33937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4934" y="1443335"/>
            <a:ext cx="725026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Digital 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Mock up – Virtual Manufacturability  </a:t>
            </a:r>
          </a:p>
        </p:txBody>
      </p:sp>
      <p:sp>
        <p:nvSpPr>
          <p:cNvPr id="9" name="Rectangle 8"/>
          <p:cNvSpPr/>
          <p:nvPr/>
        </p:nvSpPr>
        <p:spPr>
          <a:xfrm>
            <a:off x="86176" y="5969000"/>
            <a:ext cx="8961407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  Enhancing Quality &amp; Reduction in Lead time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" y="466958"/>
            <a:ext cx="7542290" cy="599842"/>
            <a:chOff x="1" y="584200"/>
            <a:chExt cx="7542290" cy="721293"/>
          </a:xfrm>
        </p:grpSpPr>
        <p:sp>
          <p:nvSpPr>
            <p:cNvPr id="12" name="Isosceles Triangle 11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/>
              <a:r>
                <a:rPr lang="en-US" sz="3200" dirty="0" smtClean="0">
                  <a:solidFill>
                    <a:schemeClr val="bg1"/>
                  </a:solidFill>
                </a:rPr>
                <a:t>New Model Quality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5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91000" y="4445488"/>
            <a:ext cx="49132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Intricate Design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parts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Model intro time reduction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Improved Jig accuracy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Weight Reduction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9414" y="1164779"/>
            <a:ext cx="3536786" cy="3136472"/>
            <a:chOff x="349414" y="1164779"/>
            <a:chExt cx="3536786" cy="31364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415" y="1164779"/>
              <a:ext cx="3536785" cy="279595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49414" y="3960732"/>
              <a:ext cx="3536785" cy="340519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tx2">
                      <a:lumMod val="50000"/>
                    </a:schemeClr>
                  </a:solidFill>
                </a:rPr>
                <a:t> Weld Parts for Robot Teaching</a:t>
              </a:r>
              <a:endParaRPr lang="en-US" sz="2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68107" y="1181550"/>
            <a:ext cx="5036114" cy="3171224"/>
            <a:chOff x="4068107" y="1181550"/>
            <a:chExt cx="5036114" cy="31712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107" y="1181550"/>
              <a:ext cx="5036114" cy="279494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4658079" y="4012255"/>
              <a:ext cx="3632644" cy="340519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chemeClr val="tx2">
                      <a:lumMod val="50000"/>
                    </a:schemeClr>
                  </a:solidFill>
                </a:defRPr>
              </a:lvl1pPr>
            </a:lstStyle>
            <a:p>
              <a:r>
                <a:rPr lang="en-US" dirty="0"/>
                <a:t> Jig for Bumper Painting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5767" y="4492786"/>
            <a:ext cx="3742340" cy="2353634"/>
            <a:chOff x="325767" y="4492786"/>
            <a:chExt cx="3742340" cy="2353634"/>
          </a:xfrm>
        </p:grpSpPr>
        <p:grpSp>
          <p:nvGrpSpPr>
            <p:cNvPr id="2" name="Group 1"/>
            <p:cNvGrpSpPr/>
            <p:nvPr/>
          </p:nvGrpSpPr>
          <p:grpSpPr>
            <a:xfrm>
              <a:off x="325767" y="4492786"/>
              <a:ext cx="3742340" cy="2060413"/>
              <a:chOff x="335127" y="5150667"/>
              <a:chExt cx="2903609" cy="143162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2" t="26721" r="5459" b="35838"/>
              <a:stretch/>
            </p:blipFill>
            <p:spPr>
              <a:xfrm>
                <a:off x="335127" y="5206368"/>
                <a:ext cx="2903609" cy="13759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155619" y="5150667"/>
                <a:ext cx="330281" cy="4308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/>
                  <a:t>40 KG</a:t>
                </a:r>
                <a:endParaRPr lang="en-US" sz="14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761498" y="5150667"/>
                <a:ext cx="330281" cy="4308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/>
                  <a:t>12 KG</a:t>
                </a:r>
                <a:endParaRPr lang="en-US" sz="14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54668" y="6505901"/>
              <a:ext cx="3645473" cy="340519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chemeClr val="tx2">
                      <a:lumMod val="50000"/>
                    </a:schemeClr>
                  </a:solidFill>
                </a:defRPr>
              </a:lvl1pPr>
            </a:lstStyle>
            <a:p>
              <a:r>
                <a:rPr lang="en-US" dirty="0"/>
                <a:t> Wind Shield Checking fixture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409902"/>
            <a:ext cx="8389136" cy="707580"/>
            <a:chOff x="1" y="584200"/>
            <a:chExt cx="7542290" cy="721293"/>
          </a:xfrm>
        </p:grpSpPr>
        <p:sp>
          <p:nvSpPr>
            <p:cNvPr id="20" name="Isosceles Triangle 19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r>
                <a:rPr lang="en-US" sz="3200" dirty="0" smtClean="0">
                  <a:solidFill>
                    <a:schemeClr val="bg1"/>
                  </a:solidFill>
                </a:rPr>
                <a:t>3D Printed Parts for Responsive Manufacturing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31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86660" y="2088367"/>
            <a:ext cx="633956" cy="914400"/>
            <a:chOff x="3586660" y="2088367"/>
            <a:chExt cx="633956" cy="914400"/>
          </a:xfrm>
        </p:grpSpPr>
        <p:sp>
          <p:nvSpPr>
            <p:cNvPr id="30" name="Right Arrow 29"/>
            <p:cNvSpPr/>
            <p:nvPr/>
          </p:nvSpPr>
          <p:spPr>
            <a:xfrm>
              <a:off x="3716083" y="2697967"/>
              <a:ext cx="443385" cy="304800"/>
            </a:xfrm>
            <a:prstGeom prst="rightArrow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86660" y="2088367"/>
              <a:ext cx="6339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Raw</a:t>
              </a:r>
            </a:p>
            <a:p>
              <a:r>
                <a:rPr lang="en-US" b="1" dirty="0" smtClean="0"/>
                <a:t>Data</a:t>
              </a:r>
              <a:endParaRPr lang="en-US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37775" y="1783567"/>
            <a:ext cx="1840760" cy="2887503"/>
            <a:chOff x="3937775" y="1783567"/>
            <a:chExt cx="1840760" cy="2887503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107" y="1783567"/>
              <a:ext cx="1068693" cy="2191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3937775" y="4363293"/>
              <a:ext cx="1840760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chemeClr val="tx2">
                      <a:lumMod val="5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/>
                <a:t>IT Based system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68626" y="1631167"/>
            <a:ext cx="2575887" cy="3347680"/>
            <a:chOff x="6468626" y="1631167"/>
            <a:chExt cx="2575887" cy="3347680"/>
          </a:xfrm>
        </p:grpSpPr>
        <p:sp>
          <p:nvSpPr>
            <p:cNvPr id="36" name="TextBox 35"/>
            <p:cNvSpPr txBox="1"/>
            <p:nvPr/>
          </p:nvSpPr>
          <p:spPr>
            <a:xfrm>
              <a:off x="6468626" y="4363294"/>
              <a:ext cx="2575887" cy="6155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chemeClr val="tx2">
                      <a:lumMod val="5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/>
                <a:t>Centralized Quality Monitoring</a:t>
              </a:r>
            </a:p>
          </p:txBody>
        </p:sp>
        <p:pic>
          <p:nvPicPr>
            <p:cNvPr id="19" name="Picture 3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80"/>
            <a:stretch>
              <a:fillRect/>
            </a:stretch>
          </p:blipFill>
          <p:spPr bwMode="auto">
            <a:xfrm>
              <a:off x="6468626" y="1631167"/>
              <a:ext cx="2514600" cy="2438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7620000" y="3383767"/>
              <a:ext cx="838200" cy="22860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F1A"/>
                  </a:solidFill>
                  <a:latin typeface="Times New Roman" pitchFamily="18" charset="0"/>
                </a:rPr>
                <a:t>NG Spot</a:t>
              </a:r>
              <a:endParaRPr lang="en-US" sz="1000" dirty="0">
                <a:solidFill>
                  <a:srgbClr val="000F1A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7696200" y="2621767"/>
              <a:ext cx="838200" cy="22860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algn="ctr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F1A"/>
                  </a:solidFill>
                  <a:latin typeface="Times New Roman" pitchFamily="18" charset="0"/>
                </a:rPr>
                <a:t>OK Spots</a:t>
              </a:r>
              <a:endParaRPr lang="en-US" sz="1000" dirty="0">
                <a:solidFill>
                  <a:srgbClr val="000F1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767" y="428298"/>
            <a:ext cx="7542290" cy="721293"/>
            <a:chOff x="1" y="584200"/>
            <a:chExt cx="7542290" cy="721293"/>
          </a:xfrm>
        </p:grpSpPr>
        <p:sp>
          <p:nvSpPr>
            <p:cNvPr id="23" name="Isosceles Triangle 22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393700" algn="ctr"/>
              <a:r>
                <a:rPr lang="en-US" sz="3200" dirty="0" smtClean="0">
                  <a:solidFill>
                    <a:schemeClr val="bg1"/>
                  </a:solidFill>
                </a:rPr>
                <a:t>WICS (Weld Information </a:t>
              </a:r>
              <a:r>
                <a:rPr lang="en-US" sz="3200" dirty="0" smtClean="0">
                  <a:solidFill>
                    <a:schemeClr val="bg1"/>
                  </a:solidFill>
                </a:rPr>
                <a:t>Collection System</a:t>
              </a:r>
              <a:r>
                <a:rPr lang="en-US" sz="3200" dirty="0" smtClean="0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6176" y="5107226"/>
            <a:ext cx="8961407" cy="8617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Quality &amp; Count Check for more than 2500 Weld Spots in each Vehicle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09712" y="2088367"/>
            <a:ext cx="1143646" cy="947939"/>
            <a:chOff x="5309712" y="2088367"/>
            <a:chExt cx="1143646" cy="947939"/>
          </a:xfrm>
        </p:grpSpPr>
        <p:sp>
          <p:nvSpPr>
            <p:cNvPr id="39" name="TextBox 38"/>
            <p:cNvSpPr txBox="1"/>
            <p:nvPr/>
          </p:nvSpPr>
          <p:spPr>
            <a:xfrm>
              <a:off x="5309712" y="2088367"/>
              <a:ext cx="11436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Processed</a:t>
              </a:r>
            </a:p>
            <a:p>
              <a:r>
                <a:rPr lang="en-US" b="1" dirty="0" smtClean="0"/>
                <a:t>Data</a:t>
              </a:r>
              <a:endParaRPr lang="en-US" b="1" dirty="0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5652615" y="2731506"/>
              <a:ext cx="443385" cy="304800"/>
            </a:xfrm>
            <a:prstGeom prst="rightArrow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767" y="1472263"/>
            <a:ext cx="3389585" cy="3206691"/>
            <a:chOff x="15767" y="1472263"/>
            <a:chExt cx="3389585" cy="3206691"/>
          </a:xfrm>
        </p:grpSpPr>
        <p:sp>
          <p:nvSpPr>
            <p:cNvPr id="38" name="TextBox 37"/>
            <p:cNvSpPr txBox="1"/>
            <p:nvPr/>
          </p:nvSpPr>
          <p:spPr>
            <a:xfrm>
              <a:off x="801143" y="4371177"/>
              <a:ext cx="1818831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chemeClr val="tx2">
                      <a:lumMod val="5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/>
                <a:t>Production Line</a:t>
              </a:r>
            </a:p>
          </p:txBody>
        </p:sp>
        <p:pic>
          <p:nvPicPr>
            <p:cNvPr id="27" name="Picture 2" descr="Z:\Picture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9" t="19210" r="5545"/>
            <a:stretch/>
          </p:blipFill>
          <p:spPr bwMode="auto">
            <a:xfrm>
              <a:off x="15767" y="1472263"/>
              <a:ext cx="3389585" cy="2597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46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61846" y="5954245"/>
            <a:ext cx="2501512" cy="903755"/>
            <a:chOff x="9677400" y="4176045"/>
            <a:chExt cx="3820513" cy="19889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77400" y="4197569"/>
              <a:ext cx="1765202" cy="17441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82400" y="4176045"/>
              <a:ext cx="1915512" cy="17775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Rectangular Callout 9"/>
            <p:cNvSpPr/>
            <p:nvPr/>
          </p:nvSpPr>
          <p:spPr>
            <a:xfrm>
              <a:off x="11582400" y="4176045"/>
              <a:ext cx="1915513" cy="1777500"/>
            </a:xfrm>
            <a:prstGeom prst="wedgeRectCallout">
              <a:avLst>
                <a:gd name="adj1" fmla="val -78330"/>
                <a:gd name="adj2" fmla="val 4150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11912144" y="5589228"/>
              <a:ext cx="1228725" cy="575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 smtClean="0">
                  <a:latin typeface="Times New Roman" pitchFamily="18" charset="0"/>
                  <a:cs typeface="Times New Roman" pitchFamily="18" charset="0"/>
                </a:rPr>
                <a:t>RFID Tag</a:t>
              </a:r>
              <a:endParaRPr lang="en-US" alt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8123" y="3324814"/>
            <a:ext cx="2228962" cy="2466386"/>
            <a:chOff x="6869266" y="2887398"/>
            <a:chExt cx="2228962" cy="2466386"/>
          </a:xfrm>
        </p:grpSpPr>
        <p:sp>
          <p:nvSpPr>
            <p:cNvPr id="24" name="TextBox 23"/>
            <p:cNvSpPr txBox="1"/>
            <p:nvPr/>
          </p:nvSpPr>
          <p:spPr>
            <a:xfrm>
              <a:off x="6986486" y="2887398"/>
              <a:ext cx="1956224" cy="646331"/>
            </a:xfrm>
            <a:prstGeom prst="rect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0">
                  <a:schemeClr val="dk1">
                    <a:tint val="37000"/>
                    <a:satMod val="300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33CC"/>
                  </a:solidFill>
                </a:rPr>
                <a:t>Scanning of Part</a:t>
              </a:r>
            </a:p>
            <a:p>
              <a:pPr algn="ctr"/>
              <a:r>
                <a:rPr lang="en-US" b="1" dirty="0" smtClean="0">
                  <a:solidFill>
                    <a:srgbClr val="0033CC"/>
                  </a:solidFill>
                </a:rPr>
                <a:t>Traceability Info.  </a:t>
              </a:r>
              <a:endParaRPr lang="en-US" b="1" dirty="0">
                <a:solidFill>
                  <a:srgbClr val="0033CC"/>
                </a:solidFill>
              </a:endParaRPr>
            </a:p>
          </p:txBody>
        </p:sp>
        <p:pic>
          <p:nvPicPr>
            <p:cNvPr id="26" name="Picture 46" descr="DSC06817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266" y="3549253"/>
              <a:ext cx="2228962" cy="18045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475816" y="3263259"/>
            <a:ext cx="2581463" cy="3326034"/>
            <a:chOff x="7157913" y="4379965"/>
            <a:chExt cx="2581463" cy="3326034"/>
          </a:xfrm>
        </p:grpSpPr>
        <p:sp>
          <p:nvSpPr>
            <p:cNvPr id="25" name="Rounded Rectangle 24"/>
            <p:cNvSpPr/>
            <p:nvPr/>
          </p:nvSpPr>
          <p:spPr>
            <a:xfrm>
              <a:off x="7157913" y="7024961"/>
              <a:ext cx="2556168" cy="681038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2000" dirty="0">
                  <a:solidFill>
                    <a:schemeClr val="tx2">
                      <a:lumMod val="50000"/>
                    </a:schemeClr>
                  </a:solidFill>
                </a:rPr>
                <a:t>Part Info. Linkage with Vehicle Chassis No. </a:t>
              </a:r>
            </a:p>
          </p:txBody>
        </p:sp>
        <p:pic>
          <p:nvPicPr>
            <p:cNvPr id="27" name="Picture 7" descr="\\cdthpmu0963\data\Traceability Final Data\procedure\New Folder\IMG_144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913" y="5096838"/>
              <a:ext cx="2581463" cy="181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7470532" y="4379965"/>
              <a:ext cx="1956224" cy="707886"/>
            </a:xfrm>
            <a:prstGeom prst="rect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0">
                  <a:schemeClr val="dk1">
                    <a:tint val="37000"/>
                    <a:satMod val="300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0" hangingPunct="0">
                <a:lnSpc>
                  <a:spcPts val="2400"/>
                </a:lnSpc>
                <a:spcBef>
                  <a:spcPct val="50000"/>
                </a:spcBef>
                <a:defRPr/>
              </a:pPr>
              <a:r>
                <a:rPr lang="en-US" altLang="ja-JP" b="1" dirty="0">
                  <a:solidFill>
                    <a:srgbClr val="0033CC"/>
                  </a:solidFill>
                </a:rPr>
                <a:t>Storage of Info. in MSIL Database</a:t>
              </a:r>
            </a:p>
          </p:txBody>
        </p:sp>
      </p:grpSp>
      <p:sp>
        <p:nvSpPr>
          <p:cNvPr id="29" name="Down Arrow 28"/>
          <p:cNvSpPr/>
          <p:nvPr/>
        </p:nvSpPr>
        <p:spPr>
          <a:xfrm rot="16200000">
            <a:off x="4078211" y="4659264"/>
            <a:ext cx="361327" cy="479867"/>
          </a:xfrm>
          <a:prstGeom prst="downArrow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447800" y="1104147"/>
            <a:ext cx="6037313" cy="2020053"/>
            <a:chOff x="372399" y="701915"/>
            <a:chExt cx="6806695" cy="2544994"/>
          </a:xfrm>
        </p:grpSpPr>
        <p:sp>
          <p:nvSpPr>
            <p:cNvPr id="41" name="Rounded Rectangle 40"/>
            <p:cNvSpPr/>
            <p:nvPr/>
          </p:nvSpPr>
          <p:spPr>
            <a:xfrm>
              <a:off x="4380169" y="1329175"/>
              <a:ext cx="2277951" cy="1868140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130" y="1341029"/>
              <a:ext cx="1200946" cy="1053213"/>
            </a:xfrm>
            <a:prstGeom prst="rect">
              <a:avLst/>
            </a:prstGeom>
          </p:spPr>
        </p:pic>
        <p:pic>
          <p:nvPicPr>
            <p:cNvPr id="33" name="Picture 32" descr="Auto parts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134" y="1329175"/>
              <a:ext cx="988278" cy="105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Left-Right Arrow 33"/>
            <p:cNvSpPr/>
            <p:nvPr/>
          </p:nvSpPr>
          <p:spPr>
            <a:xfrm>
              <a:off x="2844526" y="2082393"/>
              <a:ext cx="1499514" cy="29999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3557" y="1636803"/>
              <a:ext cx="1316309" cy="465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Linkage </a:t>
              </a:r>
              <a:endParaRPr lang="en-US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87682" y="2255872"/>
              <a:ext cx="1706325" cy="581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Vehicle   </a:t>
              </a:r>
              <a:endParaRPr lang="en-US" sz="2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6949" y="2219605"/>
              <a:ext cx="1706325" cy="581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Part    </a:t>
              </a:r>
              <a:endParaRPr lang="en-US" sz="2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6126" y="2688300"/>
              <a:ext cx="2438400" cy="50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Vendor End </a:t>
              </a:r>
              <a:endParaRPr lang="en-US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44039" y="2742824"/>
              <a:ext cx="2438400" cy="504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MSIL  End </a:t>
              </a:r>
              <a:endParaRPr lang="en-US" sz="2000" b="1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56949" y="1320978"/>
              <a:ext cx="2187577" cy="1828986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2399" y="701915"/>
              <a:ext cx="3382261" cy="504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33CC"/>
                  </a:solidFill>
                </a:rPr>
                <a:t>Backend Traceability </a:t>
              </a:r>
              <a:endParaRPr lang="en-US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96832" y="710128"/>
              <a:ext cx="3382262" cy="504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33CC"/>
                  </a:solidFill>
                </a:rPr>
                <a:t>Front Traceability </a:t>
              </a:r>
              <a:endParaRPr lang="en-US" sz="20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767" y="428298"/>
            <a:ext cx="7542290" cy="721293"/>
            <a:chOff x="1" y="584200"/>
            <a:chExt cx="7542290" cy="721293"/>
          </a:xfrm>
        </p:grpSpPr>
        <p:sp>
          <p:nvSpPr>
            <p:cNvPr id="46" name="Isosceles Triangle 45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393700"/>
              <a:r>
                <a:rPr lang="en-US" sz="3200" dirty="0" smtClean="0">
                  <a:solidFill>
                    <a:schemeClr val="bg1"/>
                  </a:solidFill>
                </a:rPr>
                <a:t>Part Traceability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88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7" name="Group 141"/>
          <p:cNvGrpSpPr>
            <a:grpSpLocks/>
          </p:cNvGrpSpPr>
          <p:nvPr/>
        </p:nvGrpSpPr>
        <p:grpSpPr bwMode="auto">
          <a:xfrm>
            <a:off x="6753225" y="2085975"/>
            <a:ext cx="487363" cy="1066800"/>
            <a:chOff x="2159" y="662"/>
            <a:chExt cx="93" cy="188"/>
          </a:xfrm>
        </p:grpSpPr>
        <p:sp>
          <p:nvSpPr>
            <p:cNvPr id="26716" name="Rectangle 142"/>
            <p:cNvSpPr>
              <a:spLocks noChangeArrowheads="1"/>
            </p:cNvSpPr>
            <p:nvPr/>
          </p:nvSpPr>
          <p:spPr bwMode="auto">
            <a:xfrm>
              <a:off x="2159" y="662"/>
              <a:ext cx="93" cy="1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717" name="Rectangle 143"/>
            <p:cNvSpPr>
              <a:spLocks noChangeArrowheads="1"/>
            </p:cNvSpPr>
            <p:nvPr/>
          </p:nvSpPr>
          <p:spPr bwMode="auto">
            <a:xfrm>
              <a:off x="2170" y="671"/>
              <a:ext cx="70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718" name="Rectangle 144"/>
            <p:cNvSpPr>
              <a:spLocks noChangeArrowheads="1"/>
            </p:cNvSpPr>
            <p:nvPr/>
          </p:nvSpPr>
          <p:spPr bwMode="auto">
            <a:xfrm>
              <a:off x="2170" y="695"/>
              <a:ext cx="70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719" name="Rectangle 145"/>
            <p:cNvSpPr>
              <a:spLocks noChangeArrowheads="1"/>
            </p:cNvSpPr>
            <p:nvPr/>
          </p:nvSpPr>
          <p:spPr bwMode="auto">
            <a:xfrm>
              <a:off x="2170" y="719"/>
              <a:ext cx="70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720" name="Rectangle 146"/>
            <p:cNvSpPr>
              <a:spLocks noChangeArrowheads="1"/>
            </p:cNvSpPr>
            <p:nvPr/>
          </p:nvSpPr>
          <p:spPr bwMode="auto">
            <a:xfrm>
              <a:off x="2172" y="777"/>
              <a:ext cx="70" cy="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26638" name="Group 148"/>
          <p:cNvGrpSpPr>
            <a:grpSpLocks/>
          </p:cNvGrpSpPr>
          <p:nvPr/>
        </p:nvGrpSpPr>
        <p:grpSpPr bwMode="auto">
          <a:xfrm>
            <a:off x="7389813" y="2036762"/>
            <a:ext cx="1196975" cy="1116013"/>
            <a:chOff x="1909" y="655"/>
            <a:chExt cx="241" cy="198"/>
          </a:xfrm>
        </p:grpSpPr>
        <p:sp>
          <p:nvSpPr>
            <p:cNvPr id="26712" name="AutoShape 149"/>
            <p:cNvSpPr>
              <a:spLocks noChangeArrowheads="1"/>
            </p:cNvSpPr>
            <p:nvPr/>
          </p:nvSpPr>
          <p:spPr bwMode="auto">
            <a:xfrm>
              <a:off x="1949" y="655"/>
              <a:ext cx="159" cy="11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713" name="Rectangle 150"/>
            <p:cNvSpPr>
              <a:spLocks noChangeArrowheads="1"/>
            </p:cNvSpPr>
            <p:nvPr/>
          </p:nvSpPr>
          <p:spPr bwMode="auto">
            <a:xfrm>
              <a:off x="1993" y="766"/>
              <a:ext cx="70" cy="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714" name="Rectangle 151"/>
            <p:cNvSpPr>
              <a:spLocks noChangeArrowheads="1"/>
            </p:cNvSpPr>
            <p:nvPr/>
          </p:nvSpPr>
          <p:spPr bwMode="auto">
            <a:xfrm>
              <a:off x="1967" y="792"/>
              <a:ext cx="121" cy="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715" name="AutoShape 152" descr="Large grid"/>
            <p:cNvSpPr>
              <a:spLocks noChangeArrowheads="1"/>
            </p:cNvSpPr>
            <p:nvPr/>
          </p:nvSpPr>
          <p:spPr bwMode="auto">
            <a:xfrm flipV="1">
              <a:off x="1909" y="812"/>
              <a:ext cx="241" cy="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61 w 21600"/>
                <a:gd name="T13" fmla="*/ 2107 h 21600"/>
                <a:gd name="T14" fmla="*/ 19539 w 21600"/>
                <a:gd name="T15" fmla="*/ 194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90" y="21600"/>
                  </a:lnTo>
                  <a:lnTo>
                    <a:pt x="21110" y="21600"/>
                  </a:lnTo>
                  <a:lnTo>
                    <a:pt x="21600" y="0"/>
                  </a:lnTo>
                  <a:close/>
                </a:path>
              </a:pathLst>
            </a:cu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</p:grpSp>
      <p:sp>
        <p:nvSpPr>
          <p:cNvPr id="26639" name="AutoShape 154"/>
          <p:cNvSpPr>
            <a:spLocks noChangeArrowheads="1"/>
          </p:cNvSpPr>
          <p:nvPr/>
        </p:nvSpPr>
        <p:spPr bwMode="auto">
          <a:xfrm>
            <a:off x="1389063" y="3387725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0" hangingPunct="0">
              <a:lnSpc>
                <a:spcPct val="100000"/>
              </a:lnSpc>
              <a:buFontTx/>
              <a:buNone/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26651" name="Text Box 193"/>
          <p:cNvSpPr txBox="1">
            <a:spLocks noChangeArrowheads="1"/>
          </p:cNvSpPr>
          <p:nvPr/>
        </p:nvSpPr>
        <p:spPr bwMode="auto">
          <a:xfrm>
            <a:off x="4908550" y="1905000"/>
            <a:ext cx="193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</a:rPr>
              <a:t>Instant Feedback about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</a:rPr>
              <a:t>casting problems</a:t>
            </a:r>
          </a:p>
        </p:txBody>
      </p:sp>
      <p:cxnSp>
        <p:nvCxnSpPr>
          <p:cNvPr id="26652" name="AutoShape 194"/>
          <p:cNvCxnSpPr>
            <a:cxnSpLocks noChangeShapeType="1"/>
            <a:stCxn id="26688" idx="0"/>
            <a:endCxn id="26716" idx="2"/>
          </p:cNvCxnSpPr>
          <p:nvPr/>
        </p:nvCxnSpPr>
        <p:spPr bwMode="auto">
          <a:xfrm rot="-5400000">
            <a:off x="4794250" y="2197100"/>
            <a:ext cx="1247775" cy="3159125"/>
          </a:xfrm>
          <a:prstGeom prst="bentConnector3">
            <a:avLst>
              <a:gd name="adj1" fmla="val 6641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381000" y="1673225"/>
            <a:ext cx="4572000" cy="1703387"/>
            <a:chOff x="381000" y="1673225"/>
            <a:chExt cx="4572000" cy="1703387"/>
          </a:xfrm>
        </p:grpSpPr>
        <p:sp>
          <p:nvSpPr>
            <p:cNvPr id="26632" name="Rectangle 118"/>
            <p:cNvSpPr>
              <a:spLocks noChangeArrowheads="1"/>
            </p:cNvSpPr>
            <p:nvPr/>
          </p:nvSpPr>
          <p:spPr bwMode="auto">
            <a:xfrm>
              <a:off x="406400" y="1689100"/>
              <a:ext cx="4546600" cy="1676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pic>
          <p:nvPicPr>
            <p:cNvPr id="26633" name="Picture 99" descr="k10br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r="6078"/>
            <a:stretch>
              <a:fillRect/>
            </a:stretch>
          </p:blipFill>
          <p:spPr bwMode="auto">
            <a:xfrm>
              <a:off x="1016000" y="2173287"/>
              <a:ext cx="882650" cy="73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34" name="Group 120"/>
            <p:cNvGrpSpPr>
              <a:grpSpLocks/>
            </p:cNvGrpSpPr>
            <p:nvPr/>
          </p:nvGrpSpPr>
          <p:grpSpPr bwMode="auto">
            <a:xfrm>
              <a:off x="1930400" y="1917700"/>
              <a:ext cx="515938" cy="533400"/>
              <a:chOff x="1414" y="279"/>
              <a:chExt cx="87" cy="85"/>
            </a:xfrm>
          </p:grpSpPr>
          <p:sp>
            <p:nvSpPr>
              <p:cNvPr id="26733" name="AutoShape 121"/>
              <p:cNvSpPr>
                <a:spLocks noChangeArrowheads="1"/>
              </p:cNvSpPr>
              <p:nvPr/>
            </p:nvSpPr>
            <p:spPr bwMode="auto">
              <a:xfrm>
                <a:off x="1443" y="279"/>
                <a:ext cx="58" cy="8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34" name="Rectangle 122"/>
              <p:cNvSpPr>
                <a:spLocks noChangeArrowheads="1"/>
              </p:cNvSpPr>
              <p:nvPr/>
            </p:nvSpPr>
            <p:spPr bwMode="auto">
              <a:xfrm>
                <a:off x="1424" y="334"/>
                <a:ext cx="19" cy="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35" name="Rectangle 123"/>
              <p:cNvSpPr>
                <a:spLocks noChangeArrowheads="1"/>
              </p:cNvSpPr>
              <p:nvPr/>
            </p:nvSpPr>
            <p:spPr bwMode="auto">
              <a:xfrm>
                <a:off x="1451" y="279"/>
                <a:ext cx="41" cy="8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36" name="Rectangle 124"/>
              <p:cNvSpPr>
                <a:spLocks noChangeArrowheads="1"/>
              </p:cNvSpPr>
              <p:nvPr/>
            </p:nvSpPr>
            <p:spPr bwMode="auto">
              <a:xfrm>
                <a:off x="1438" y="324"/>
                <a:ext cx="8" cy="3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37" name="Line 125"/>
              <p:cNvSpPr>
                <a:spLocks noChangeShapeType="1"/>
              </p:cNvSpPr>
              <p:nvPr/>
            </p:nvSpPr>
            <p:spPr bwMode="auto">
              <a:xfrm flipH="1">
                <a:off x="1414" y="338"/>
                <a:ext cx="11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5" name="Group 126"/>
            <p:cNvGrpSpPr>
              <a:grpSpLocks/>
            </p:cNvGrpSpPr>
            <p:nvPr/>
          </p:nvGrpSpPr>
          <p:grpSpPr bwMode="auto">
            <a:xfrm>
              <a:off x="2071688" y="2527300"/>
              <a:ext cx="620712" cy="849312"/>
              <a:chOff x="1744" y="306"/>
              <a:chExt cx="81" cy="106"/>
            </a:xfrm>
          </p:grpSpPr>
          <p:sp>
            <p:nvSpPr>
              <p:cNvPr id="26721" name="AutoShape 127"/>
              <p:cNvSpPr>
                <a:spLocks noChangeArrowheads="1"/>
              </p:cNvSpPr>
              <p:nvPr/>
            </p:nvSpPr>
            <p:spPr bwMode="auto">
              <a:xfrm>
                <a:off x="1757" y="310"/>
                <a:ext cx="33" cy="2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22" name="Line 128"/>
              <p:cNvSpPr>
                <a:spLocks noChangeShapeType="1"/>
              </p:cNvSpPr>
              <p:nvPr/>
            </p:nvSpPr>
            <p:spPr bwMode="auto">
              <a:xfrm>
                <a:off x="1768" y="331"/>
                <a:ext cx="11" cy="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3" name="Line 129"/>
              <p:cNvSpPr>
                <a:spLocks noChangeShapeType="1"/>
              </p:cNvSpPr>
              <p:nvPr/>
            </p:nvSpPr>
            <p:spPr bwMode="auto">
              <a:xfrm>
                <a:off x="1789" y="325"/>
                <a:ext cx="18" cy="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4" name="Freeform 130"/>
              <p:cNvSpPr>
                <a:spLocks/>
              </p:cNvSpPr>
              <p:nvPr/>
            </p:nvSpPr>
            <p:spPr bwMode="auto">
              <a:xfrm>
                <a:off x="1780" y="346"/>
                <a:ext cx="5" cy="8"/>
              </a:xfrm>
              <a:custGeom>
                <a:avLst/>
                <a:gdLst>
                  <a:gd name="T0" fmla="*/ 0 w 4"/>
                  <a:gd name="T1" fmla="*/ 0 h 9"/>
                  <a:gd name="T2" fmla="*/ 7 w 4"/>
                  <a:gd name="T3" fmla="*/ 3 h 9"/>
                  <a:gd name="T4" fmla="*/ 6 w 4"/>
                  <a:gd name="T5" fmla="*/ 6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cubicBezTo>
                      <a:pt x="2" y="1"/>
                      <a:pt x="4" y="2"/>
                      <a:pt x="4" y="3"/>
                    </a:cubicBezTo>
                    <a:cubicBezTo>
                      <a:pt x="4" y="4"/>
                      <a:pt x="4" y="7"/>
                      <a:pt x="3" y="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25" name="Freeform 131"/>
              <p:cNvSpPr>
                <a:spLocks/>
              </p:cNvSpPr>
              <p:nvPr/>
            </p:nvSpPr>
            <p:spPr bwMode="auto">
              <a:xfrm>
                <a:off x="1785" y="355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3 h 9"/>
                  <a:gd name="T4" fmla="*/ 3 w 4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cubicBezTo>
                      <a:pt x="2" y="1"/>
                      <a:pt x="4" y="2"/>
                      <a:pt x="4" y="3"/>
                    </a:cubicBezTo>
                    <a:cubicBezTo>
                      <a:pt x="4" y="4"/>
                      <a:pt x="4" y="7"/>
                      <a:pt x="3" y="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26" name="Freeform 132"/>
              <p:cNvSpPr>
                <a:spLocks/>
              </p:cNvSpPr>
              <p:nvPr/>
            </p:nvSpPr>
            <p:spPr bwMode="auto">
              <a:xfrm>
                <a:off x="1789" y="365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3 h 9"/>
                  <a:gd name="T4" fmla="*/ 3 w 4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cubicBezTo>
                      <a:pt x="2" y="1"/>
                      <a:pt x="4" y="2"/>
                      <a:pt x="4" y="3"/>
                    </a:cubicBezTo>
                    <a:cubicBezTo>
                      <a:pt x="4" y="4"/>
                      <a:pt x="4" y="7"/>
                      <a:pt x="3" y="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27" name="Oval 133"/>
              <p:cNvSpPr>
                <a:spLocks noChangeArrowheads="1"/>
              </p:cNvSpPr>
              <p:nvPr/>
            </p:nvSpPr>
            <p:spPr bwMode="auto">
              <a:xfrm rot="-1593903">
                <a:off x="1797" y="376"/>
                <a:ext cx="12" cy="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728" name="AutoShape 134"/>
              <p:cNvCxnSpPr>
                <a:cxnSpLocks noChangeShapeType="1"/>
                <a:stCxn id="26727" idx="2"/>
                <a:endCxn id="26726" idx="2"/>
              </p:cNvCxnSpPr>
              <p:nvPr/>
            </p:nvCxnSpPr>
            <p:spPr bwMode="auto">
              <a:xfrm flipH="1" flipV="1">
                <a:off x="1792" y="374"/>
                <a:ext cx="5" cy="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729" name="Freeform 135"/>
              <p:cNvSpPr>
                <a:spLocks/>
              </p:cNvSpPr>
              <p:nvPr/>
            </p:nvSpPr>
            <p:spPr bwMode="auto">
              <a:xfrm>
                <a:off x="1744" y="306"/>
                <a:ext cx="9" cy="27"/>
              </a:xfrm>
              <a:custGeom>
                <a:avLst/>
                <a:gdLst>
                  <a:gd name="T0" fmla="*/ 0 w 9"/>
                  <a:gd name="T1" fmla="*/ 0 h 27"/>
                  <a:gd name="T2" fmla="*/ 9 w 9"/>
                  <a:gd name="T3" fmla="*/ 13 h 27"/>
                  <a:gd name="T4" fmla="*/ 1 w 9"/>
                  <a:gd name="T5" fmla="*/ 27 h 27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27"/>
                  <a:gd name="T11" fmla="*/ 9 w 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27">
                    <a:moveTo>
                      <a:pt x="0" y="0"/>
                    </a:moveTo>
                    <a:cubicBezTo>
                      <a:pt x="4" y="4"/>
                      <a:pt x="9" y="9"/>
                      <a:pt x="9" y="13"/>
                    </a:cubicBezTo>
                    <a:cubicBezTo>
                      <a:pt x="9" y="17"/>
                      <a:pt x="6" y="21"/>
                      <a:pt x="1" y="27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730" name="AutoShape 136"/>
              <p:cNvCxnSpPr>
                <a:cxnSpLocks noChangeShapeType="1"/>
                <a:endCxn id="26721" idx="0"/>
              </p:cNvCxnSpPr>
              <p:nvPr/>
            </p:nvCxnSpPr>
            <p:spPr bwMode="auto">
              <a:xfrm>
                <a:off x="1744" y="306"/>
                <a:ext cx="30" cy="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731" name="AutoShape 137"/>
              <p:cNvCxnSpPr>
                <a:cxnSpLocks noChangeShapeType="1"/>
                <a:stCxn id="26729" idx="2"/>
                <a:endCxn id="26721" idx="2"/>
              </p:cNvCxnSpPr>
              <p:nvPr/>
            </p:nvCxnSpPr>
            <p:spPr bwMode="auto">
              <a:xfrm flipV="1">
                <a:off x="1745" y="330"/>
                <a:ext cx="29" cy="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732" name="Freeform 138"/>
              <p:cNvSpPr>
                <a:spLocks/>
              </p:cNvSpPr>
              <p:nvPr/>
            </p:nvSpPr>
            <p:spPr bwMode="auto">
              <a:xfrm>
                <a:off x="1802" y="380"/>
                <a:ext cx="23" cy="32"/>
              </a:xfrm>
              <a:custGeom>
                <a:avLst/>
                <a:gdLst>
                  <a:gd name="T0" fmla="*/ 0 w 23"/>
                  <a:gd name="T1" fmla="*/ 0 h 32"/>
                  <a:gd name="T2" fmla="*/ 14 w 23"/>
                  <a:gd name="T3" fmla="*/ 8 h 32"/>
                  <a:gd name="T4" fmla="*/ 8 w 23"/>
                  <a:gd name="T5" fmla="*/ 25 h 32"/>
                  <a:gd name="T6" fmla="*/ 23 w 23"/>
                  <a:gd name="T7" fmla="*/ 32 h 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32"/>
                  <a:gd name="T14" fmla="*/ 23 w 23"/>
                  <a:gd name="T15" fmla="*/ 32 h 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32">
                    <a:moveTo>
                      <a:pt x="0" y="0"/>
                    </a:moveTo>
                    <a:cubicBezTo>
                      <a:pt x="6" y="2"/>
                      <a:pt x="13" y="4"/>
                      <a:pt x="14" y="8"/>
                    </a:cubicBezTo>
                    <a:cubicBezTo>
                      <a:pt x="15" y="12"/>
                      <a:pt x="7" y="21"/>
                      <a:pt x="8" y="25"/>
                    </a:cubicBezTo>
                    <a:cubicBezTo>
                      <a:pt x="9" y="29"/>
                      <a:pt x="18" y="24"/>
                      <a:pt x="23" y="3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636" name="Text Box 139"/>
            <p:cNvSpPr txBox="1">
              <a:spLocks noChangeArrowheads="1"/>
            </p:cNvSpPr>
            <p:nvPr/>
          </p:nvSpPr>
          <p:spPr bwMode="auto">
            <a:xfrm>
              <a:off x="381000" y="1673225"/>
              <a:ext cx="14700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Casting shop</a:t>
              </a:r>
            </a:p>
          </p:txBody>
        </p:sp>
        <p:grpSp>
          <p:nvGrpSpPr>
            <p:cNvPr id="26648" name="Group 181"/>
            <p:cNvGrpSpPr>
              <a:grpSpLocks/>
            </p:cNvGrpSpPr>
            <p:nvPr/>
          </p:nvGrpSpPr>
          <p:grpSpPr bwMode="auto">
            <a:xfrm>
              <a:off x="3173413" y="2043112"/>
              <a:ext cx="407987" cy="941388"/>
              <a:chOff x="2159" y="662"/>
              <a:chExt cx="93" cy="188"/>
            </a:xfrm>
          </p:grpSpPr>
          <p:sp>
            <p:nvSpPr>
              <p:cNvPr id="26683" name="Rectangle 182"/>
              <p:cNvSpPr>
                <a:spLocks noChangeArrowheads="1"/>
              </p:cNvSpPr>
              <p:nvPr/>
            </p:nvSpPr>
            <p:spPr bwMode="auto">
              <a:xfrm>
                <a:off x="2159" y="662"/>
                <a:ext cx="93" cy="18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84" name="Rectangle 183"/>
              <p:cNvSpPr>
                <a:spLocks noChangeArrowheads="1"/>
              </p:cNvSpPr>
              <p:nvPr/>
            </p:nvSpPr>
            <p:spPr bwMode="auto">
              <a:xfrm>
                <a:off x="2170" y="671"/>
                <a:ext cx="70" cy="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85" name="Rectangle 184"/>
              <p:cNvSpPr>
                <a:spLocks noChangeArrowheads="1"/>
              </p:cNvSpPr>
              <p:nvPr/>
            </p:nvSpPr>
            <p:spPr bwMode="auto">
              <a:xfrm>
                <a:off x="2170" y="695"/>
                <a:ext cx="70" cy="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86" name="Rectangle 185"/>
              <p:cNvSpPr>
                <a:spLocks noChangeArrowheads="1"/>
              </p:cNvSpPr>
              <p:nvPr/>
            </p:nvSpPr>
            <p:spPr bwMode="auto">
              <a:xfrm>
                <a:off x="2170" y="719"/>
                <a:ext cx="70" cy="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87" name="Rectangle 186"/>
              <p:cNvSpPr>
                <a:spLocks noChangeArrowheads="1"/>
              </p:cNvSpPr>
              <p:nvPr/>
            </p:nvSpPr>
            <p:spPr bwMode="auto">
              <a:xfrm>
                <a:off x="2172" y="777"/>
                <a:ext cx="70" cy="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649" name="Group 187"/>
            <p:cNvGrpSpPr>
              <a:grpSpLocks/>
            </p:cNvGrpSpPr>
            <p:nvPr/>
          </p:nvGrpSpPr>
          <p:grpSpPr bwMode="auto">
            <a:xfrm>
              <a:off x="3657600" y="1993900"/>
              <a:ext cx="1143000" cy="990600"/>
              <a:chOff x="1909" y="655"/>
              <a:chExt cx="241" cy="198"/>
            </a:xfrm>
          </p:grpSpPr>
          <p:sp>
            <p:nvSpPr>
              <p:cNvPr id="26679" name="AutoShape 188"/>
              <p:cNvSpPr>
                <a:spLocks noChangeArrowheads="1"/>
              </p:cNvSpPr>
              <p:nvPr/>
            </p:nvSpPr>
            <p:spPr bwMode="auto">
              <a:xfrm>
                <a:off x="1949" y="655"/>
                <a:ext cx="159" cy="111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80" name="Rectangle 189"/>
              <p:cNvSpPr>
                <a:spLocks noChangeArrowheads="1"/>
              </p:cNvSpPr>
              <p:nvPr/>
            </p:nvSpPr>
            <p:spPr bwMode="auto">
              <a:xfrm>
                <a:off x="1993" y="766"/>
                <a:ext cx="70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81" name="Rectangle 190"/>
              <p:cNvSpPr>
                <a:spLocks noChangeArrowheads="1"/>
              </p:cNvSpPr>
              <p:nvPr/>
            </p:nvSpPr>
            <p:spPr bwMode="auto">
              <a:xfrm>
                <a:off x="1967" y="792"/>
                <a:ext cx="121" cy="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82" name="AutoShape 191" descr="Large grid"/>
              <p:cNvSpPr>
                <a:spLocks noChangeArrowheads="1"/>
              </p:cNvSpPr>
              <p:nvPr/>
            </p:nvSpPr>
            <p:spPr bwMode="auto">
              <a:xfrm flipV="1">
                <a:off x="1909" y="812"/>
                <a:ext cx="241" cy="4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061 w 21600"/>
                  <a:gd name="T13" fmla="*/ 2107 h 21600"/>
                  <a:gd name="T14" fmla="*/ 19539 w 21600"/>
                  <a:gd name="T15" fmla="*/ 194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90" y="21600"/>
                    </a:lnTo>
                    <a:lnTo>
                      <a:pt x="2111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lgGrid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655" name="Text Box 200"/>
            <p:cNvSpPr txBox="1">
              <a:spLocks noChangeArrowheads="1"/>
            </p:cNvSpPr>
            <p:nvPr/>
          </p:nvSpPr>
          <p:spPr bwMode="auto">
            <a:xfrm>
              <a:off x="3870325" y="1962150"/>
              <a:ext cx="6746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200" b="0">
                  <a:solidFill>
                    <a:schemeClr val="tx1"/>
                  </a:solidFill>
                </a:rPr>
                <a:t>M/cing </a:t>
              </a: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200" b="0">
                  <a:solidFill>
                    <a:schemeClr val="tx1"/>
                  </a:solidFill>
                </a:rPr>
                <a:t>Report</a:t>
              </a:r>
            </a:p>
          </p:txBody>
        </p:sp>
      </p:grpSp>
      <p:sp>
        <p:nvSpPr>
          <p:cNvPr id="26656" name="Text Box 193"/>
          <p:cNvSpPr txBox="1">
            <a:spLocks noChangeArrowheads="1"/>
          </p:cNvSpPr>
          <p:nvPr/>
        </p:nvSpPr>
        <p:spPr bwMode="auto">
          <a:xfrm>
            <a:off x="5205413" y="3338512"/>
            <a:ext cx="1276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400" b="1">
                <a:solidFill>
                  <a:srgbClr val="996633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US" sz="1200" dirty="0">
                <a:solidFill>
                  <a:schemeClr val="tx1"/>
                </a:solidFill>
              </a:rPr>
              <a:t>NG Part details</a:t>
            </a:r>
          </a:p>
        </p:txBody>
      </p:sp>
      <p:sp>
        <p:nvSpPr>
          <p:cNvPr id="26662" name="Rectangle 68"/>
          <p:cNvSpPr>
            <a:spLocks noChangeArrowheads="1"/>
          </p:cNvSpPr>
          <p:nvPr/>
        </p:nvSpPr>
        <p:spPr bwMode="auto">
          <a:xfrm>
            <a:off x="5996835" y="6315075"/>
            <a:ext cx="1762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r>
              <a:rPr lang="en-US" dirty="0">
                <a:solidFill>
                  <a:schemeClr val="tx1"/>
                </a:solidFill>
              </a:rPr>
              <a:t>Engine </a:t>
            </a:r>
            <a:r>
              <a:rPr lang="en-US" dirty="0" smtClean="0">
                <a:solidFill>
                  <a:schemeClr val="tx1"/>
                </a:solidFill>
              </a:rPr>
              <a:t>Assembly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663" name="AutoShape 121"/>
          <p:cNvSpPr>
            <a:spLocks noChangeArrowheads="1"/>
          </p:cNvSpPr>
          <p:nvPr/>
        </p:nvSpPr>
        <p:spPr bwMode="auto">
          <a:xfrm rot="-10593467">
            <a:off x="7797800" y="6242050"/>
            <a:ext cx="476250" cy="423862"/>
          </a:xfrm>
          <a:custGeom>
            <a:avLst/>
            <a:gdLst>
              <a:gd name="T0" fmla="*/ 162131449 w 21600"/>
              <a:gd name="T1" fmla="*/ 0 h 21600"/>
              <a:gd name="T2" fmla="*/ 162131449 w 21600"/>
              <a:gd name="T3" fmla="*/ 91869975 h 21600"/>
              <a:gd name="T4" fmla="*/ 34696398 w 21600"/>
              <a:gd name="T5" fmla="*/ 163217148 h 21600"/>
              <a:gd name="T6" fmla="*/ 231524709 w 21600"/>
              <a:gd name="T7" fmla="*/ 4593518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21600"/>
              <a:gd name="T13" fmla="*/ 12158 h 21600"/>
              <a:gd name="T14" fmla="*/ 647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578475" y="2833687"/>
            <a:ext cx="3441700" cy="1444625"/>
            <a:chOff x="5578475" y="2833687"/>
            <a:chExt cx="3441700" cy="1444625"/>
          </a:xfrm>
        </p:grpSpPr>
        <p:sp>
          <p:nvSpPr>
            <p:cNvPr id="26666" name="Text Box 193"/>
            <p:cNvSpPr txBox="1">
              <a:spLocks noChangeArrowheads="1"/>
            </p:cNvSpPr>
            <p:nvPr/>
          </p:nvSpPr>
          <p:spPr bwMode="auto">
            <a:xfrm>
              <a:off x="7299325" y="3367087"/>
              <a:ext cx="17208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FontTx/>
                <a:buNone/>
              </a:pPr>
              <a:r>
                <a:rPr lang="en-US" sz="1200">
                  <a:solidFill>
                    <a:schemeClr val="tx1"/>
                  </a:solidFill>
                </a:rPr>
                <a:t>Data recording – critical areas</a:t>
              </a:r>
            </a:p>
          </p:txBody>
        </p:sp>
        <p:cxnSp>
          <p:nvCxnSpPr>
            <p:cNvPr id="26661" name="AutoShape 194"/>
            <p:cNvCxnSpPr>
              <a:cxnSpLocks noChangeShapeType="1"/>
              <a:stCxn id="26658" idx="0"/>
              <a:endCxn id="26714" idx="3"/>
            </p:cNvCxnSpPr>
            <p:nvPr/>
          </p:nvCxnSpPr>
          <p:spPr bwMode="auto">
            <a:xfrm rot="-5400000">
              <a:off x="6206331" y="2205831"/>
              <a:ext cx="1444625" cy="2700338"/>
            </a:xfrm>
            <a:prstGeom prst="bentConnector4">
              <a:avLst>
                <a:gd name="adj1" fmla="val 33954"/>
                <a:gd name="adj2" fmla="val 12610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4" name="Group 123"/>
          <p:cNvGrpSpPr/>
          <p:nvPr/>
        </p:nvGrpSpPr>
        <p:grpSpPr>
          <a:xfrm>
            <a:off x="15767" y="428298"/>
            <a:ext cx="7542290" cy="721293"/>
            <a:chOff x="1" y="584200"/>
            <a:chExt cx="7542290" cy="721293"/>
          </a:xfrm>
        </p:grpSpPr>
        <p:sp>
          <p:nvSpPr>
            <p:cNvPr id="125" name="Isosceles Triangle 124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393700"/>
              <a:r>
                <a:rPr lang="en-US" sz="3200" dirty="0" smtClean="0">
                  <a:solidFill>
                    <a:schemeClr val="bg1"/>
                  </a:solidFill>
                </a:rPr>
                <a:t>Process Traceability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9563" y="3890962"/>
            <a:ext cx="5772607" cy="2008188"/>
            <a:chOff x="309563" y="3890962"/>
            <a:chExt cx="5772607" cy="2008188"/>
          </a:xfrm>
        </p:grpSpPr>
        <p:sp>
          <p:nvSpPr>
            <p:cNvPr id="26627" name="Rectangle 68"/>
            <p:cNvSpPr>
              <a:spLocks noChangeArrowheads="1"/>
            </p:cNvSpPr>
            <p:nvPr/>
          </p:nvSpPr>
          <p:spPr bwMode="auto">
            <a:xfrm>
              <a:off x="423863" y="4244975"/>
              <a:ext cx="1751012" cy="1252537"/>
            </a:xfrm>
            <a:prstGeom prst="rect">
              <a:avLst/>
            </a:prstGeom>
            <a:solidFill>
              <a:schemeClr val="accent1">
                <a:alpha val="2392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grpSp>
          <p:nvGrpSpPr>
            <p:cNvPr id="26640" name="Group 156"/>
            <p:cNvGrpSpPr>
              <a:grpSpLocks/>
            </p:cNvGrpSpPr>
            <p:nvPr/>
          </p:nvGrpSpPr>
          <p:grpSpPr bwMode="auto">
            <a:xfrm>
              <a:off x="1503363" y="4398962"/>
              <a:ext cx="620712" cy="849313"/>
              <a:chOff x="1744" y="306"/>
              <a:chExt cx="81" cy="106"/>
            </a:xfrm>
          </p:grpSpPr>
          <p:sp>
            <p:nvSpPr>
              <p:cNvPr id="26700" name="AutoShape 157"/>
              <p:cNvSpPr>
                <a:spLocks noChangeArrowheads="1"/>
              </p:cNvSpPr>
              <p:nvPr/>
            </p:nvSpPr>
            <p:spPr bwMode="auto">
              <a:xfrm>
                <a:off x="1757" y="310"/>
                <a:ext cx="33" cy="2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01" name="Line 158"/>
              <p:cNvSpPr>
                <a:spLocks noChangeShapeType="1"/>
              </p:cNvSpPr>
              <p:nvPr/>
            </p:nvSpPr>
            <p:spPr bwMode="auto">
              <a:xfrm>
                <a:off x="1768" y="331"/>
                <a:ext cx="11" cy="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2" name="Line 159"/>
              <p:cNvSpPr>
                <a:spLocks noChangeShapeType="1"/>
              </p:cNvSpPr>
              <p:nvPr/>
            </p:nvSpPr>
            <p:spPr bwMode="auto">
              <a:xfrm>
                <a:off x="1789" y="325"/>
                <a:ext cx="18" cy="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3" name="Freeform 160"/>
              <p:cNvSpPr>
                <a:spLocks/>
              </p:cNvSpPr>
              <p:nvPr/>
            </p:nvSpPr>
            <p:spPr bwMode="auto">
              <a:xfrm>
                <a:off x="1780" y="346"/>
                <a:ext cx="5" cy="8"/>
              </a:xfrm>
              <a:custGeom>
                <a:avLst/>
                <a:gdLst>
                  <a:gd name="T0" fmla="*/ 0 w 4"/>
                  <a:gd name="T1" fmla="*/ 0 h 9"/>
                  <a:gd name="T2" fmla="*/ 7 w 4"/>
                  <a:gd name="T3" fmla="*/ 3 h 9"/>
                  <a:gd name="T4" fmla="*/ 6 w 4"/>
                  <a:gd name="T5" fmla="*/ 6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cubicBezTo>
                      <a:pt x="2" y="1"/>
                      <a:pt x="4" y="2"/>
                      <a:pt x="4" y="3"/>
                    </a:cubicBezTo>
                    <a:cubicBezTo>
                      <a:pt x="4" y="4"/>
                      <a:pt x="4" y="7"/>
                      <a:pt x="3" y="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04" name="Freeform 161"/>
              <p:cNvSpPr>
                <a:spLocks/>
              </p:cNvSpPr>
              <p:nvPr/>
            </p:nvSpPr>
            <p:spPr bwMode="auto">
              <a:xfrm>
                <a:off x="1785" y="355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3 h 9"/>
                  <a:gd name="T4" fmla="*/ 3 w 4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cubicBezTo>
                      <a:pt x="2" y="1"/>
                      <a:pt x="4" y="2"/>
                      <a:pt x="4" y="3"/>
                    </a:cubicBezTo>
                    <a:cubicBezTo>
                      <a:pt x="4" y="4"/>
                      <a:pt x="4" y="7"/>
                      <a:pt x="3" y="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05" name="Freeform 162"/>
              <p:cNvSpPr>
                <a:spLocks/>
              </p:cNvSpPr>
              <p:nvPr/>
            </p:nvSpPr>
            <p:spPr bwMode="auto">
              <a:xfrm>
                <a:off x="1789" y="365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3 h 9"/>
                  <a:gd name="T4" fmla="*/ 3 w 4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cubicBezTo>
                      <a:pt x="2" y="1"/>
                      <a:pt x="4" y="2"/>
                      <a:pt x="4" y="3"/>
                    </a:cubicBezTo>
                    <a:cubicBezTo>
                      <a:pt x="4" y="4"/>
                      <a:pt x="4" y="7"/>
                      <a:pt x="3" y="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06" name="Oval 163"/>
              <p:cNvSpPr>
                <a:spLocks noChangeArrowheads="1"/>
              </p:cNvSpPr>
              <p:nvPr/>
            </p:nvSpPr>
            <p:spPr bwMode="auto">
              <a:xfrm rot="-1593903">
                <a:off x="1797" y="376"/>
                <a:ext cx="12" cy="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707" name="AutoShape 164"/>
              <p:cNvCxnSpPr>
                <a:cxnSpLocks noChangeShapeType="1"/>
                <a:stCxn id="26706" idx="2"/>
                <a:endCxn id="26705" idx="2"/>
              </p:cNvCxnSpPr>
              <p:nvPr/>
            </p:nvCxnSpPr>
            <p:spPr bwMode="auto">
              <a:xfrm flipH="1" flipV="1">
                <a:off x="1792" y="374"/>
                <a:ext cx="5" cy="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708" name="Freeform 165"/>
              <p:cNvSpPr>
                <a:spLocks/>
              </p:cNvSpPr>
              <p:nvPr/>
            </p:nvSpPr>
            <p:spPr bwMode="auto">
              <a:xfrm>
                <a:off x="1744" y="306"/>
                <a:ext cx="9" cy="27"/>
              </a:xfrm>
              <a:custGeom>
                <a:avLst/>
                <a:gdLst>
                  <a:gd name="T0" fmla="*/ 0 w 9"/>
                  <a:gd name="T1" fmla="*/ 0 h 27"/>
                  <a:gd name="T2" fmla="*/ 9 w 9"/>
                  <a:gd name="T3" fmla="*/ 13 h 27"/>
                  <a:gd name="T4" fmla="*/ 1 w 9"/>
                  <a:gd name="T5" fmla="*/ 27 h 27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27"/>
                  <a:gd name="T11" fmla="*/ 9 w 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27">
                    <a:moveTo>
                      <a:pt x="0" y="0"/>
                    </a:moveTo>
                    <a:cubicBezTo>
                      <a:pt x="4" y="4"/>
                      <a:pt x="9" y="9"/>
                      <a:pt x="9" y="13"/>
                    </a:cubicBezTo>
                    <a:cubicBezTo>
                      <a:pt x="9" y="17"/>
                      <a:pt x="6" y="21"/>
                      <a:pt x="1" y="27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709" name="AutoShape 166"/>
              <p:cNvCxnSpPr>
                <a:cxnSpLocks noChangeShapeType="1"/>
                <a:endCxn id="26700" idx="0"/>
              </p:cNvCxnSpPr>
              <p:nvPr/>
            </p:nvCxnSpPr>
            <p:spPr bwMode="auto">
              <a:xfrm>
                <a:off x="1744" y="306"/>
                <a:ext cx="30" cy="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710" name="AutoShape 167"/>
              <p:cNvCxnSpPr>
                <a:cxnSpLocks noChangeShapeType="1"/>
                <a:stCxn id="26708" idx="2"/>
                <a:endCxn id="26700" idx="2"/>
              </p:cNvCxnSpPr>
              <p:nvPr/>
            </p:nvCxnSpPr>
            <p:spPr bwMode="auto">
              <a:xfrm flipV="1">
                <a:off x="1745" y="330"/>
                <a:ext cx="29" cy="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711" name="Freeform 168"/>
              <p:cNvSpPr>
                <a:spLocks/>
              </p:cNvSpPr>
              <p:nvPr/>
            </p:nvSpPr>
            <p:spPr bwMode="auto">
              <a:xfrm>
                <a:off x="1802" y="380"/>
                <a:ext cx="23" cy="32"/>
              </a:xfrm>
              <a:custGeom>
                <a:avLst/>
                <a:gdLst>
                  <a:gd name="T0" fmla="*/ 0 w 23"/>
                  <a:gd name="T1" fmla="*/ 0 h 32"/>
                  <a:gd name="T2" fmla="*/ 14 w 23"/>
                  <a:gd name="T3" fmla="*/ 8 h 32"/>
                  <a:gd name="T4" fmla="*/ 8 w 23"/>
                  <a:gd name="T5" fmla="*/ 25 h 32"/>
                  <a:gd name="T6" fmla="*/ 23 w 23"/>
                  <a:gd name="T7" fmla="*/ 32 h 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32"/>
                  <a:gd name="T14" fmla="*/ 23 w 23"/>
                  <a:gd name="T15" fmla="*/ 32 h 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32">
                    <a:moveTo>
                      <a:pt x="0" y="0"/>
                    </a:moveTo>
                    <a:cubicBezTo>
                      <a:pt x="6" y="2"/>
                      <a:pt x="13" y="4"/>
                      <a:pt x="14" y="8"/>
                    </a:cubicBezTo>
                    <a:cubicBezTo>
                      <a:pt x="15" y="12"/>
                      <a:pt x="7" y="21"/>
                      <a:pt x="8" y="25"/>
                    </a:cubicBezTo>
                    <a:cubicBezTo>
                      <a:pt x="9" y="29"/>
                      <a:pt x="18" y="24"/>
                      <a:pt x="23" y="3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642" name="Rectangle 68"/>
            <p:cNvSpPr>
              <a:spLocks noChangeArrowheads="1"/>
            </p:cNvSpPr>
            <p:nvPr/>
          </p:nvSpPr>
          <p:spPr bwMode="auto">
            <a:xfrm>
              <a:off x="2574925" y="4246562"/>
              <a:ext cx="1751013" cy="1252538"/>
            </a:xfrm>
            <a:prstGeom prst="rect">
              <a:avLst/>
            </a:prstGeom>
            <a:solidFill>
              <a:schemeClr val="accent1">
                <a:alpha val="2392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643" name="Text Box 69"/>
            <p:cNvSpPr txBox="1">
              <a:spLocks noChangeArrowheads="1"/>
            </p:cNvSpPr>
            <p:nvPr/>
          </p:nvSpPr>
          <p:spPr bwMode="auto">
            <a:xfrm>
              <a:off x="2894013" y="5530850"/>
              <a:ext cx="126523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>
                  <a:solidFill>
                    <a:schemeClr val="tx1"/>
                  </a:solidFill>
                </a:rPr>
                <a:t>Leak Testing</a:t>
              </a:r>
            </a:p>
          </p:txBody>
        </p:sp>
        <p:grpSp>
          <p:nvGrpSpPr>
            <p:cNvPr id="26644" name="Group 74"/>
            <p:cNvGrpSpPr>
              <a:grpSpLocks/>
            </p:cNvGrpSpPr>
            <p:nvPr/>
          </p:nvGrpSpPr>
          <p:grpSpPr bwMode="auto">
            <a:xfrm>
              <a:off x="3651250" y="4375150"/>
              <a:ext cx="512763" cy="658812"/>
              <a:chOff x="1744" y="306"/>
              <a:chExt cx="81" cy="106"/>
            </a:xfrm>
          </p:grpSpPr>
          <p:sp>
            <p:nvSpPr>
              <p:cNvPr id="26688" name="AutoShape 75"/>
              <p:cNvSpPr>
                <a:spLocks noChangeArrowheads="1"/>
              </p:cNvSpPr>
              <p:nvPr/>
            </p:nvSpPr>
            <p:spPr bwMode="auto">
              <a:xfrm>
                <a:off x="1757" y="310"/>
                <a:ext cx="33" cy="2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89" name="Line 76"/>
              <p:cNvSpPr>
                <a:spLocks noChangeShapeType="1"/>
              </p:cNvSpPr>
              <p:nvPr/>
            </p:nvSpPr>
            <p:spPr bwMode="auto">
              <a:xfrm>
                <a:off x="1768" y="331"/>
                <a:ext cx="11" cy="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0" name="Line 77"/>
              <p:cNvSpPr>
                <a:spLocks noChangeShapeType="1"/>
              </p:cNvSpPr>
              <p:nvPr/>
            </p:nvSpPr>
            <p:spPr bwMode="auto">
              <a:xfrm>
                <a:off x="1789" y="325"/>
                <a:ext cx="18" cy="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1" name="Freeform 78"/>
              <p:cNvSpPr>
                <a:spLocks/>
              </p:cNvSpPr>
              <p:nvPr/>
            </p:nvSpPr>
            <p:spPr bwMode="auto">
              <a:xfrm>
                <a:off x="1780" y="346"/>
                <a:ext cx="5" cy="8"/>
              </a:xfrm>
              <a:custGeom>
                <a:avLst/>
                <a:gdLst>
                  <a:gd name="T0" fmla="*/ 0 w 4"/>
                  <a:gd name="T1" fmla="*/ 0 h 9"/>
                  <a:gd name="T2" fmla="*/ 7 w 4"/>
                  <a:gd name="T3" fmla="*/ 3 h 9"/>
                  <a:gd name="T4" fmla="*/ 6 w 4"/>
                  <a:gd name="T5" fmla="*/ 6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cubicBezTo>
                      <a:pt x="2" y="1"/>
                      <a:pt x="4" y="2"/>
                      <a:pt x="4" y="3"/>
                    </a:cubicBezTo>
                    <a:cubicBezTo>
                      <a:pt x="4" y="4"/>
                      <a:pt x="4" y="7"/>
                      <a:pt x="3" y="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92" name="Freeform 79"/>
              <p:cNvSpPr>
                <a:spLocks/>
              </p:cNvSpPr>
              <p:nvPr/>
            </p:nvSpPr>
            <p:spPr bwMode="auto">
              <a:xfrm>
                <a:off x="1785" y="355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3 h 9"/>
                  <a:gd name="T4" fmla="*/ 3 w 4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cubicBezTo>
                      <a:pt x="2" y="1"/>
                      <a:pt x="4" y="2"/>
                      <a:pt x="4" y="3"/>
                    </a:cubicBezTo>
                    <a:cubicBezTo>
                      <a:pt x="4" y="4"/>
                      <a:pt x="4" y="7"/>
                      <a:pt x="3" y="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93" name="Freeform 80"/>
              <p:cNvSpPr>
                <a:spLocks/>
              </p:cNvSpPr>
              <p:nvPr/>
            </p:nvSpPr>
            <p:spPr bwMode="auto">
              <a:xfrm>
                <a:off x="1789" y="365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3 h 9"/>
                  <a:gd name="T4" fmla="*/ 3 w 4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cubicBezTo>
                      <a:pt x="2" y="1"/>
                      <a:pt x="4" y="2"/>
                      <a:pt x="4" y="3"/>
                    </a:cubicBezTo>
                    <a:cubicBezTo>
                      <a:pt x="4" y="4"/>
                      <a:pt x="4" y="7"/>
                      <a:pt x="3" y="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94" name="Oval 81"/>
              <p:cNvSpPr>
                <a:spLocks noChangeArrowheads="1"/>
              </p:cNvSpPr>
              <p:nvPr/>
            </p:nvSpPr>
            <p:spPr bwMode="auto">
              <a:xfrm rot="-1593903">
                <a:off x="1797" y="376"/>
                <a:ext cx="12" cy="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695" name="AutoShape 82"/>
              <p:cNvCxnSpPr>
                <a:cxnSpLocks noChangeShapeType="1"/>
                <a:stCxn id="26694" idx="2"/>
                <a:endCxn id="26693" idx="2"/>
              </p:cNvCxnSpPr>
              <p:nvPr/>
            </p:nvCxnSpPr>
            <p:spPr bwMode="auto">
              <a:xfrm flipH="1" flipV="1">
                <a:off x="1792" y="374"/>
                <a:ext cx="5" cy="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696" name="Freeform 83"/>
              <p:cNvSpPr>
                <a:spLocks/>
              </p:cNvSpPr>
              <p:nvPr/>
            </p:nvSpPr>
            <p:spPr bwMode="auto">
              <a:xfrm>
                <a:off x="1744" y="306"/>
                <a:ext cx="9" cy="27"/>
              </a:xfrm>
              <a:custGeom>
                <a:avLst/>
                <a:gdLst>
                  <a:gd name="T0" fmla="*/ 0 w 9"/>
                  <a:gd name="T1" fmla="*/ 0 h 27"/>
                  <a:gd name="T2" fmla="*/ 9 w 9"/>
                  <a:gd name="T3" fmla="*/ 13 h 27"/>
                  <a:gd name="T4" fmla="*/ 1 w 9"/>
                  <a:gd name="T5" fmla="*/ 27 h 27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27"/>
                  <a:gd name="T11" fmla="*/ 9 w 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27">
                    <a:moveTo>
                      <a:pt x="0" y="0"/>
                    </a:moveTo>
                    <a:cubicBezTo>
                      <a:pt x="4" y="4"/>
                      <a:pt x="9" y="9"/>
                      <a:pt x="9" y="13"/>
                    </a:cubicBezTo>
                    <a:cubicBezTo>
                      <a:pt x="9" y="17"/>
                      <a:pt x="6" y="21"/>
                      <a:pt x="1" y="27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697" name="AutoShape 84"/>
              <p:cNvCxnSpPr>
                <a:cxnSpLocks noChangeShapeType="1"/>
                <a:endCxn id="26688" idx="0"/>
              </p:cNvCxnSpPr>
              <p:nvPr/>
            </p:nvCxnSpPr>
            <p:spPr bwMode="auto">
              <a:xfrm>
                <a:off x="1744" y="306"/>
                <a:ext cx="30" cy="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98" name="AutoShape 85"/>
              <p:cNvCxnSpPr>
                <a:cxnSpLocks noChangeShapeType="1"/>
                <a:stCxn id="26696" idx="2"/>
                <a:endCxn id="26688" idx="2"/>
              </p:cNvCxnSpPr>
              <p:nvPr/>
            </p:nvCxnSpPr>
            <p:spPr bwMode="auto">
              <a:xfrm flipV="1">
                <a:off x="1745" y="330"/>
                <a:ext cx="29" cy="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699" name="Freeform 86"/>
              <p:cNvSpPr>
                <a:spLocks/>
              </p:cNvSpPr>
              <p:nvPr/>
            </p:nvSpPr>
            <p:spPr bwMode="auto">
              <a:xfrm>
                <a:off x="1802" y="380"/>
                <a:ext cx="23" cy="32"/>
              </a:xfrm>
              <a:custGeom>
                <a:avLst/>
                <a:gdLst>
                  <a:gd name="T0" fmla="*/ 0 w 23"/>
                  <a:gd name="T1" fmla="*/ 0 h 32"/>
                  <a:gd name="T2" fmla="*/ 14 w 23"/>
                  <a:gd name="T3" fmla="*/ 8 h 32"/>
                  <a:gd name="T4" fmla="*/ 8 w 23"/>
                  <a:gd name="T5" fmla="*/ 25 h 32"/>
                  <a:gd name="T6" fmla="*/ 23 w 23"/>
                  <a:gd name="T7" fmla="*/ 32 h 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32"/>
                  <a:gd name="T14" fmla="*/ 23 w 23"/>
                  <a:gd name="T15" fmla="*/ 32 h 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32">
                    <a:moveTo>
                      <a:pt x="0" y="0"/>
                    </a:moveTo>
                    <a:cubicBezTo>
                      <a:pt x="6" y="2"/>
                      <a:pt x="13" y="4"/>
                      <a:pt x="14" y="8"/>
                    </a:cubicBezTo>
                    <a:cubicBezTo>
                      <a:pt x="15" y="12"/>
                      <a:pt x="7" y="21"/>
                      <a:pt x="8" y="25"/>
                    </a:cubicBezTo>
                    <a:cubicBezTo>
                      <a:pt x="9" y="29"/>
                      <a:pt x="18" y="24"/>
                      <a:pt x="23" y="3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646" name="Line 177"/>
            <p:cNvSpPr>
              <a:spLocks noChangeShapeType="1"/>
            </p:cNvSpPr>
            <p:nvPr/>
          </p:nvSpPr>
          <p:spPr bwMode="auto">
            <a:xfrm>
              <a:off x="2266950" y="4860925"/>
              <a:ext cx="211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178"/>
            <p:cNvSpPr>
              <a:spLocks noChangeShapeType="1"/>
            </p:cNvSpPr>
            <p:nvPr/>
          </p:nvSpPr>
          <p:spPr bwMode="auto">
            <a:xfrm>
              <a:off x="4418013" y="486092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Text Box 195"/>
            <p:cNvSpPr txBox="1">
              <a:spLocks noChangeArrowheads="1"/>
            </p:cNvSpPr>
            <p:nvPr/>
          </p:nvSpPr>
          <p:spPr bwMode="auto">
            <a:xfrm>
              <a:off x="827088" y="5594350"/>
              <a:ext cx="12350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>
                  <a:solidFill>
                    <a:schemeClr val="tx1"/>
                  </a:solidFill>
                </a:rPr>
                <a:t>Input in Line</a:t>
              </a:r>
            </a:p>
          </p:txBody>
        </p:sp>
        <p:sp>
          <p:nvSpPr>
            <p:cNvPr id="26654" name="Text Box 196"/>
            <p:cNvSpPr txBox="1">
              <a:spLocks noChangeArrowheads="1"/>
            </p:cNvSpPr>
            <p:nvPr/>
          </p:nvSpPr>
          <p:spPr bwMode="auto">
            <a:xfrm>
              <a:off x="309563" y="3890962"/>
              <a:ext cx="15382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b="1">
                  <a:solidFill>
                    <a:srgbClr val="996633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Machine shop</a:t>
              </a:r>
            </a:p>
          </p:txBody>
        </p:sp>
        <p:pic>
          <p:nvPicPr>
            <p:cNvPr id="26657" name="Picture 99" descr="k10br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r="6078"/>
            <a:stretch>
              <a:fillRect/>
            </a:stretch>
          </p:blipFill>
          <p:spPr bwMode="auto">
            <a:xfrm>
              <a:off x="493655" y="4327099"/>
              <a:ext cx="969911" cy="75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Rounded Rectangle 122"/>
            <p:cNvSpPr/>
            <p:nvPr/>
          </p:nvSpPr>
          <p:spPr>
            <a:xfrm>
              <a:off x="2819417" y="3968750"/>
              <a:ext cx="3262753" cy="29845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1600" b="1" dirty="0" smtClean="0">
                  <a:solidFill>
                    <a:schemeClr val="tx1"/>
                  </a:solidFill>
                </a:rPr>
                <a:t>Capturing Of Process Parameters</a:t>
              </a:r>
              <a:endParaRPr lang="en-IN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27" name="Picture 99" descr="k10br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r="6078"/>
            <a:stretch>
              <a:fillRect/>
            </a:stretch>
          </p:blipFill>
          <p:spPr bwMode="auto">
            <a:xfrm>
              <a:off x="2670551" y="4375150"/>
              <a:ext cx="969911" cy="75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31775" y="3968750"/>
            <a:ext cx="8607425" cy="2236787"/>
            <a:chOff x="231775" y="3968750"/>
            <a:chExt cx="8607425" cy="2236787"/>
          </a:xfrm>
        </p:grpSpPr>
        <p:sp>
          <p:nvSpPr>
            <p:cNvPr id="26641" name="Rectangle 170"/>
            <p:cNvSpPr>
              <a:spLocks noChangeArrowheads="1"/>
            </p:cNvSpPr>
            <p:nvPr/>
          </p:nvSpPr>
          <p:spPr bwMode="auto">
            <a:xfrm>
              <a:off x="231775" y="3968750"/>
              <a:ext cx="8607425" cy="22367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FontTx/>
                <a:buNone/>
              </a:pPr>
              <a:endParaRPr lang="en-US" sz="1800" b="0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572000" y="4278312"/>
              <a:ext cx="2016125" cy="1792288"/>
              <a:chOff x="4572000" y="4278312"/>
              <a:chExt cx="2016125" cy="1792288"/>
            </a:xfrm>
          </p:grpSpPr>
          <p:sp>
            <p:nvSpPr>
              <p:cNvPr id="26658" name="Rectangle 68"/>
              <p:cNvSpPr>
                <a:spLocks noChangeArrowheads="1"/>
              </p:cNvSpPr>
              <p:nvPr/>
            </p:nvSpPr>
            <p:spPr bwMode="auto">
              <a:xfrm>
                <a:off x="4702175" y="4278312"/>
                <a:ext cx="1751013" cy="1252538"/>
              </a:xfrm>
              <a:prstGeom prst="rect">
                <a:avLst/>
              </a:prstGeom>
              <a:solidFill>
                <a:schemeClr val="accent1">
                  <a:alpha val="23921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100000"/>
                  </a:lnSpc>
                  <a:buFontTx/>
                  <a:buNone/>
                </a:pPr>
                <a:endParaRPr lang="en-US" sz="1800" b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659" name="Group 74"/>
              <p:cNvGrpSpPr>
                <a:grpSpLocks/>
              </p:cNvGrpSpPr>
              <p:nvPr/>
            </p:nvGrpSpPr>
            <p:grpSpPr bwMode="auto">
              <a:xfrm>
                <a:off x="5778500" y="4406900"/>
                <a:ext cx="512763" cy="658812"/>
                <a:chOff x="1744" y="306"/>
                <a:chExt cx="81" cy="106"/>
              </a:xfrm>
            </p:grpSpPr>
            <p:sp>
              <p:nvSpPr>
                <p:cNvPr id="26667" name="AutoShape 75"/>
                <p:cNvSpPr>
                  <a:spLocks noChangeArrowheads="1"/>
                </p:cNvSpPr>
                <p:nvPr/>
              </p:nvSpPr>
              <p:spPr bwMode="auto">
                <a:xfrm>
                  <a:off x="1757" y="310"/>
                  <a:ext cx="33" cy="2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FontTx/>
                    <a:buNone/>
                  </a:pPr>
                  <a:endParaRPr lang="en-US" sz="1800" b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668" name="Line 76"/>
                <p:cNvSpPr>
                  <a:spLocks noChangeShapeType="1"/>
                </p:cNvSpPr>
                <p:nvPr/>
              </p:nvSpPr>
              <p:spPr bwMode="auto">
                <a:xfrm>
                  <a:off x="1768" y="331"/>
                  <a:ext cx="11" cy="1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9" name="Line 77"/>
                <p:cNvSpPr>
                  <a:spLocks noChangeShapeType="1"/>
                </p:cNvSpPr>
                <p:nvPr/>
              </p:nvSpPr>
              <p:spPr bwMode="auto">
                <a:xfrm>
                  <a:off x="1789" y="325"/>
                  <a:ext cx="18" cy="5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0" name="Freeform 78"/>
                <p:cNvSpPr>
                  <a:spLocks/>
                </p:cNvSpPr>
                <p:nvPr/>
              </p:nvSpPr>
              <p:spPr bwMode="auto">
                <a:xfrm>
                  <a:off x="1780" y="346"/>
                  <a:ext cx="5" cy="8"/>
                </a:xfrm>
                <a:custGeom>
                  <a:avLst/>
                  <a:gdLst>
                    <a:gd name="T0" fmla="*/ 0 w 4"/>
                    <a:gd name="T1" fmla="*/ 0 h 9"/>
                    <a:gd name="T2" fmla="*/ 7 w 4"/>
                    <a:gd name="T3" fmla="*/ 3 h 9"/>
                    <a:gd name="T4" fmla="*/ 6 w 4"/>
                    <a:gd name="T5" fmla="*/ 6 h 9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9"/>
                    <a:gd name="T11" fmla="*/ 4 w 4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9">
                      <a:moveTo>
                        <a:pt x="0" y="0"/>
                      </a:moveTo>
                      <a:cubicBezTo>
                        <a:pt x="2" y="1"/>
                        <a:pt x="4" y="2"/>
                        <a:pt x="4" y="3"/>
                      </a:cubicBezTo>
                      <a:cubicBezTo>
                        <a:pt x="4" y="4"/>
                        <a:pt x="4" y="7"/>
                        <a:pt x="3" y="9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FontTx/>
                    <a:buNone/>
                  </a:pPr>
                  <a:endParaRPr lang="en-US" sz="1800" b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671" name="Freeform 79"/>
                <p:cNvSpPr>
                  <a:spLocks/>
                </p:cNvSpPr>
                <p:nvPr/>
              </p:nvSpPr>
              <p:spPr bwMode="auto">
                <a:xfrm>
                  <a:off x="1785" y="355"/>
                  <a:ext cx="4" cy="9"/>
                </a:xfrm>
                <a:custGeom>
                  <a:avLst/>
                  <a:gdLst>
                    <a:gd name="T0" fmla="*/ 0 w 4"/>
                    <a:gd name="T1" fmla="*/ 0 h 9"/>
                    <a:gd name="T2" fmla="*/ 4 w 4"/>
                    <a:gd name="T3" fmla="*/ 3 h 9"/>
                    <a:gd name="T4" fmla="*/ 3 w 4"/>
                    <a:gd name="T5" fmla="*/ 9 h 9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9"/>
                    <a:gd name="T11" fmla="*/ 4 w 4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9">
                      <a:moveTo>
                        <a:pt x="0" y="0"/>
                      </a:moveTo>
                      <a:cubicBezTo>
                        <a:pt x="2" y="1"/>
                        <a:pt x="4" y="2"/>
                        <a:pt x="4" y="3"/>
                      </a:cubicBezTo>
                      <a:cubicBezTo>
                        <a:pt x="4" y="4"/>
                        <a:pt x="4" y="7"/>
                        <a:pt x="3" y="9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FontTx/>
                    <a:buNone/>
                  </a:pPr>
                  <a:endParaRPr lang="en-US" sz="1800" b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672" name="Freeform 80"/>
                <p:cNvSpPr>
                  <a:spLocks/>
                </p:cNvSpPr>
                <p:nvPr/>
              </p:nvSpPr>
              <p:spPr bwMode="auto">
                <a:xfrm>
                  <a:off x="1789" y="365"/>
                  <a:ext cx="4" cy="9"/>
                </a:xfrm>
                <a:custGeom>
                  <a:avLst/>
                  <a:gdLst>
                    <a:gd name="T0" fmla="*/ 0 w 4"/>
                    <a:gd name="T1" fmla="*/ 0 h 9"/>
                    <a:gd name="T2" fmla="*/ 4 w 4"/>
                    <a:gd name="T3" fmla="*/ 3 h 9"/>
                    <a:gd name="T4" fmla="*/ 3 w 4"/>
                    <a:gd name="T5" fmla="*/ 9 h 9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9"/>
                    <a:gd name="T11" fmla="*/ 4 w 4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9">
                      <a:moveTo>
                        <a:pt x="0" y="0"/>
                      </a:moveTo>
                      <a:cubicBezTo>
                        <a:pt x="2" y="1"/>
                        <a:pt x="4" y="2"/>
                        <a:pt x="4" y="3"/>
                      </a:cubicBezTo>
                      <a:cubicBezTo>
                        <a:pt x="4" y="4"/>
                        <a:pt x="4" y="7"/>
                        <a:pt x="3" y="9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FontTx/>
                    <a:buNone/>
                  </a:pPr>
                  <a:endParaRPr lang="en-US" sz="1800" b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673" name="Oval 81"/>
                <p:cNvSpPr>
                  <a:spLocks noChangeArrowheads="1"/>
                </p:cNvSpPr>
                <p:nvPr/>
              </p:nvSpPr>
              <p:spPr bwMode="auto">
                <a:xfrm rot="-1593903">
                  <a:off x="1797" y="376"/>
                  <a:ext cx="12" cy="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FontTx/>
                    <a:buNone/>
                  </a:pPr>
                  <a:endParaRPr lang="en-US" sz="1800" b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674" name="AutoShape 82"/>
                <p:cNvCxnSpPr>
                  <a:cxnSpLocks noChangeShapeType="1"/>
                  <a:stCxn id="26673" idx="2"/>
                  <a:endCxn id="26672" idx="2"/>
                </p:cNvCxnSpPr>
                <p:nvPr/>
              </p:nvCxnSpPr>
              <p:spPr bwMode="auto">
                <a:xfrm flipH="1" flipV="1">
                  <a:off x="1792" y="374"/>
                  <a:ext cx="5" cy="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6675" name="Freeform 83"/>
                <p:cNvSpPr>
                  <a:spLocks/>
                </p:cNvSpPr>
                <p:nvPr/>
              </p:nvSpPr>
              <p:spPr bwMode="auto">
                <a:xfrm>
                  <a:off x="1744" y="306"/>
                  <a:ext cx="9" cy="27"/>
                </a:xfrm>
                <a:custGeom>
                  <a:avLst/>
                  <a:gdLst>
                    <a:gd name="T0" fmla="*/ 0 w 9"/>
                    <a:gd name="T1" fmla="*/ 0 h 27"/>
                    <a:gd name="T2" fmla="*/ 9 w 9"/>
                    <a:gd name="T3" fmla="*/ 13 h 27"/>
                    <a:gd name="T4" fmla="*/ 1 w 9"/>
                    <a:gd name="T5" fmla="*/ 27 h 27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27"/>
                    <a:gd name="T11" fmla="*/ 9 w 9"/>
                    <a:gd name="T12" fmla="*/ 27 h 2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27">
                      <a:moveTo>
                        <a:pt x="0" y="0"/>
                      </a:moveTo>
                      <a:cubicBezTo>
                        <a:pt x="4" y="4"/>
                        <a:pt x="9" y="9"/>
                        <a:pt x="9" y="13"/>
                      </a:cubicBezTo>
                      <a:cubicBezTo>
                        <a:pt x="9" y="17"/>
                        <a:pt x="6" y="21"/>
                        <a:pt x="1" y="27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FontTx/>
                    <a:buNone/>
                  </a:pPr>
                  <a:endParaRPr lang="en-US" sz="1800" b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676" name="AutoShape 84"/>
                <p:cNvCxnSpPr>
                  <a:cxnSpLocks noChangeShapeType="1"/>
                  <a:endCxn id="26667" idx="0"/>
                </p:cNvCxnSpPr>
                <p:nvPr/>
              </p:nvCxnSpPr>
              <p:spPr bwMode="auto">
                <a:xfrm>
                  <a:off x="1744" y="306"/>
                  <a:ext cx="30" cy="4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6677" name="AutoShape 85"/>
                <p:cNvCxnSpPr>
                  <a:cxnSpLocks noChangeShapeType="1"/>
                  <a:stCxn id="26675" idx="2"/>
                  <a:endCxn id="26667" idx="2"/>
                </p:cNvCxnSpPr>
                <p:nvPr/>
              </p:nvCxnSpPr>
              <p:spPr bwMode="auto">
                <a:xfrm flipV="1">
                  <a:off x="1745" y="330"/>
                  <a:ext cx="29" cy="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6678" name="Freeform 86"/>
                <p:cNvSpPr>
                  <a:spLocks/>
                </p:cNvSpPr>
                <p:nvPr/>
              </p:nvSpPr>
              <p:spPr bwMode="auto">
                <a:xfrm>
                  <a:off x="1802" y="380"/>
                  <a:ext cx="23" cy="32"/>
                </a:xfrm>
                <a:custGeom>
                  <a:avLst/>
                  <a:gdLst>
                    <a:gd name="T0" fmla="*/ 0 w 23"/>
                    <a:gd name="T1" fmla="*/ 0 h 32"/>
                    <a:gd name="T2" fmla="*/ 14 w 23"/>
                    <a:gd name="T3" fmla="*/ 8 h 32"/>
                    <a:gd name="T4" fmla="*/ 8 w 23"/>
                    <a:gd name="T5" fmla="*/ 25 h 32"/>
                    <a:gd name="T6" fmla="*/ 23 w 23"/>
                    <a:gd name="T7" fmla="*/ 32 h 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32"/>
                    <a:gd name="T14" fmla="*/ 23 w 23"/>
                    <a:gd name="T15" fmla="*/ 32 h 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32">
                      <a:moveTo>
                        <a:pt x="0" y="0"/>
                      </a:moveTo>
                      <a:cubicBezTo>
                        <a:pt x="6" y="2"/>
                        <a:pt x="13" y="4"/>
                        <a:pt x="14" y="8"/>
                      </a:cubicBezTo>
                      <a:cubicBezTo>
                        <a:pt x="15" y="12"/>
                        <a:pt x="7" y="21"/>
                        <a:pt x="8" y="25"/>
                      </a:cubicBezTo>
                      <a:cubicBezTo>
                        <a:pt x="9" y="29"/>
                        <a:pt x="18" y="24"/>
                        <a:pt x="23" y="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FontTx/>
                    <a:buNone/>
                  </a:pPr>
                  <a:endParaRPr lang="en-US" sz="1800" b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665" name="Text Box 69"/>
              <p:cNvSpPr txBox="1">
                <a:spLocks noChangeArrowheads="1"/>
              </p:cNvSpPr>
              <p:nvPr/>
            </p:nvSpPr>
            <p:spPr bwMode="auto">
              <a:xfrm>
                <a:off x="4572000" y="5553075"/>
                <a:ext cx="2016125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buFontTx/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Inline SPC, Press-fit, Nut runners &amp; CMM</a:t>
                </a:r>
              </a:p>
            </p:txBody>
          </p:sp>
          <p:pic>
            <p:nvPicPr>
              <p:cNvPr id="128" name="Picture 99" descr="k10br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8" r="6078"/>
              <a:stretch>
                <a:fillRect/>
              </a:stretch>
            </p:blipFill>
            <p:spPr bwMode="auto">
              <a:xfrm>
                <a:off x="4766630" y="4391481"/>
                <a:ext cx="969911" cy="756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6764338" y="4254282"/>
              <a:ext cx="1839912" cy="1644868"/>
              <a:chOff x="6764338" y="4254282"/>
              <a:chExt cx="1839912" cy="1644868"/>
            </a:xfrm>
          </p:grpSpPr>
          <p:sp>
            <p:nvSpPr>
              <p:cNvPr id="26629" name="Text Box 73"/>
              <p:cNvSpPr txBox="1">
                <a:spLocks noChangeArrowheads="1"/>
              </p:cNvSpPr>
              <p:nvPr/>
            </p:nvSpPr>
            <p:spPr bwMode="auto">
              <a:xfrm>
                <a:off x="6981825" y="5594350"/>
                <a:ext cx="1531938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 eaLnBrk="0" hangingPunct="0"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400" b="1">
                    <a:solidFill>
                      <a:srgbClr val="996633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buFontTx/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Final Measuring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6764338" y="4254282"/>
                <a:ext cx="1839912" cy="1252537"/>
                <a:chOff x="6764338" y="4254282"/>
                <a:chExt cx="1839912" cy="1252537"/>
              </a:xfrm>
            </p:grpSpPr>
            <p:sp>
              <p:nvSpPr>
                <p:cNvPr id="26628" name="Rectangle 72"/>
                <p:cNvSpPr>
                  <a:spLocks noChangeArrowheads="1"/>
                </p:cNvSpPr>
                <p:nvPr/>
              </p:nvSpPr>
              <p:spPr bwMode="auto">
                <a:xfrm>
                  <a:off x="6764338" y="4254282"/>
                  <a:ext cx="1839912" cy="1252537"/>
                </a:xfrm>
                <a:prstGeom prst="rect">
                  <a:avLst/>
                </a:prstGeom>
                <a:solidFill>
                  <a:schemeClr val="accent1">
                    <a:alpha val="23921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lnSpc>
                      <a:spcPct val="100000"/>
                    </a:lnSpc>
                    <a:buFontTx/>
                    <a:buNone/>
                  </a:pPr>
                  <a:endParaRPr lang="en-US" sz="1800" b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6631" name="Group 89"/>
                <p:cNvGrpSpPr>
                  <a:grpSpLocks/>
                </p:cNvGrpSpPr>
                <p:nvPr/>
              </p:nvGrpSpPr>
              <p:grpSpPr bwMode="auto">
                <a:xfrm>
                  <a:off x="7945438" y="4409312"/>
                  <a:ext cx="515937" cy="533400"/>
                  <a:chOff x="1414" y="279"/>
                  <a:chExt cx="87" cy="85"/>
                </a:xfrm>
              </p:grpSpPr>
              <p:sp>
                <p:nvSpPr>
                  <p:cNvPr id="26738" name="AutoShape 90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79"/>
                    <a:ext cx="58" cy="8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FontTx/>
                      <a:buNone/>
                    </a:pPr>
                    <a:endParaRPr lang="en-US" sz="1800" b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739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1424" y="334"/>
                    <a:ext cx="19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FontTx/>
                      <a:buNone/>
                    </a:pPr>
                    <a:endParaRPr lang="en-US" sz="1800" b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740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451" y="279"/>
                    <a:ext cx="41" cy="8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FontTx/>
                      <a:buNone/>
                    </a:pPr>
                    <a:endParaRPr lang="en-US" sz="1800" b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741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1438" y="324"/>
                    <a:ext cx="8" cy="3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FontTx/>
                      <a:buNone/>
                    </a:pPr>
                    <a:endParaRPr lang="en-US" sz="1800" b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742" name="Line 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4" y="338"/>
                    <a:ext cx="11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29" name="Picture 99" descr="k10br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78" r="6078"/>
                <a:stretch>
                  <a:fillRect/>
                </a:stretch>
              </p:blipFill>
              <p:spPr bwMode="auto">
                <a:xfrm>
                  <a:off x="6904857" y="4406900"/>
                  <a:ext cx="969911" cy="756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6650" name="Line 192"/>
          <p:cNvSpPr>
            <a:spLocks noChangeShapeType="1"/>
          </p:cNvSpPr>
          <p:nvPr/>
        </p:nvSpPr>
        <p:spPr bwMode="auto">
          <a:xfrm flipH="1">
            <a:off x="4343400" y="2424112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8"/>
          <p:cNvSpPr/>
          <p:nvPr/>
        </p:nvSpPr>
        <p:spPr>
          <a:xfrm>
            <a:off x="152618" y="5814842"/>
            <a:ext cx="8775700" cy="861774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AB OK INTERLOCK : Tightening, Filling &amp; VCD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Equipment</a:t>
            </a:r>
            <a:endParaRPr lang="en-US" sz="5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767" y="428298"/>
            <a:ext cx="7542290" cy="721293"/>
            <a:chOff x="1" y="584200"/>
            <a:chExt cx="7542290" cy="721293"/>
          </a:xfrm>
        </p:grpSpPr>
        <p:sp>
          <p:nvSpPr>
            <p:cNvPr id="10" name="Isosceles Triangle 9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393700"/>
              <a:r>
                <a:rPr lang="en-US" sz="3200" dirty="0" smtClean="0">
                  <a:solidFill>
                    <a:schemeClr val="bg1"/>
                  </a:solidFill>
                </a:rPr>
                <a:t>Process Traceability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6634" y="1600200"/>
            <a:ext cx="8776648" cy="4023546"/>
            <a:chOff x="136634" y="1600200"/>
            <a:chExt cx="8776648" cy="4023546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34" y="1600200"/>
              <a:ext cx="8776648" cy="402354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17075" y="3611973"/>
              <a:ext cx="2049517" cy="133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80192" y="3798663"/>
              <a:ext cx="2094199" cy="1169016"/>
            </a:xfrm>
            <a:custGeom>
              <a:avLst/>
              <a:gdLst>
                <a:gd name="connsiteX0" fmla="*/ 0 w 2094199"/>
                <a:gd name="connsiteY0" fmla="*/ 0 h 1169016"/>
                <a:gd name="connsiteX1" fmla="*/ 2094199 w 2094199"/>
                <a:gd name="connsiteY1" fmla="*/ 0 h 1169016"/>
                <a:gd name="connsiteX2" fmla="*/ 2094199 w 2094199"/>
                <a:gd name="connsiteY2" fmla="*/ 1169016 h 1169016"/>
                <a:gd name="connsiteX3" fmla="*/ 0 w 2094199"/>
                <a:gd name="connsiteY3" fmla="*/ 1169016 h 1169016"/>
                <a:gd name="connsiteX4" fmla="*/ 0 w 2094199"/>
                <a:gd name="connsiteY4" fmla="*/ 0 h 1169016"/>
                <a:gd name="connsiteX0" fmla="*/ 141889 w 2094199"/>
                <a:gd name="connsiteY0" fmla="*/ 189186 h 1169016"/>
                <a:gd name="connsiteX1" fmla="*/ 2094199 w 2094199"/>
                <a:gd name="connsiteY1" fmla="*/ 0 h 1169016"/>
                <a:gd name="connsiteX2" fmla="*/ 2094199 w 2094199"/>
                <a:gd name="connsiteY2" fmla="*/ 1169016 h 1169016"/>
                <a:gd name="connsiteX3" fmla="*/ 0 w 2094199"/>
                <a:gd name="connsiteY3" fmla="*/ 1169016 h 1169016"/>
                <a:gd name="connsiteX4" fmla="*/ 141889 w 2094199"/>
                <a:gd name="connsiteY4" fmla="*/ 189186 h 1169016"/>
                <a:gd name="connsiteX0" fmla="*/ 141889 w 2094199"/>
                <a:gd name="connsiteY0" fmla="*/ 189186 h 1169016"/>
                <a:gd name="connsiteX1" fmla="*/ 2094199 w 2094199"/>
                <a:gd name="connsiteY1" fmla="*/ 0 h 1169016"/>
                <a:gd name="connsiteX2" fmla="*/ 2094199 w 2094199"/>
                <a:gd name="connsiteY2" fmla="*/ 1169016 h 1169016"/>
                <a:gd name="connsiteX3" fmla="*/ 0 w 2094199"/>
                <a:gd name="connsiteY3" fmla="*/ 1169016 h 1169016"/>
                <a:gd name="connsiteX4" fmla="*/ 141889 w 2094199"/>
                <a:gd name="connsiteY4" fmla="*/ 189186 h 116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4199" h="1169016">
                  <a:moveTo>
                    <a:pt x="141889" y="189186"/>
                  </a:moveTo>
                  <a:cubicBezTo>
                    <a:pt x="871487" y="-15765"/>
                    <a:pt x="1443429" y="63062"/>
                    <a:pt x="2094199" y="0"/>
                  </a:cubicBezTo>
                  <a:lnTo>
                    <a:pt x="2094199" y="1169016"/>
                  </a:lnTo>
                  <a:lnTo>
                    <a:pt x="0" y="1169016"/>
                  </a:lnTo>
                  <a:lnTo>
                    <a:pt x="141889" y="18918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" descr="Image result for swift sid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28" y="3915102"/>
            <a:ext cx="2543405" cy="125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swift sid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" y="3915102"/>
            <a:ext cx="2543405" cy="125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79754" y="3669583"/>
            <a:ext cx="1059681" cy="435135"/>
            <a:chOff x="1524000" y="3581095"/>
            <a:chExt cx="1059681" cy="435135"/>
          </a:xfrm>
        </p:grpSpPr>
        <p:pic>
          <p:nvPicPr>
            <p:cNvPr id="15" name="Picture 10055" descr="Related image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92" r="51326" b="3616"/>
            <a:stretch/>
          </p:blipFill>
          <p:spPr bwMode="auto">
            <a:xfrm>
              <a:off x="1524000" y="3581095"/>
              <a:ext cx="439493" cy="43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68"/>
            <p:cNvSpPr>
              <a:spLocks noChangeArrowheads="1"/>
            </p:cNvSpPr>
            <p:nvPr/>
          </p:nvSpPr>
          <p:spPr bwMode="auto">
            <a:xfrm>
              <a:off x="1850787" y="3603784"/>
              <a:ext cx="7328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buFontTx/>
                <a:buNone/>
              </a:pPr>
              <a:r>
                <a:rPr lang="en-US" dirty="0" smtClean="0">
                  <a:solidFill>
                    <a:schemeClr val="tx1"/>
                  </a:solidFill>
                </a:rPr>
                <a:t>All Ok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40061" y="3280134"/>
            <a:ext cx="1203139" cy="453666"/>
            <a:chOff x="3007589" y="3611973"/>
            <a:chExt cx="1203139" cy="453666"/>
          </a:xfrm>
        </p:grpSpPr>
        <p:pic>
          <p:nvPicPr>
            <p:cNvPr id="30535" name="Picture 10055" descr="Related image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/>
            <a:stretch/>
          </p:blipFill>
          <p:spPr bwMode="auto">
            <a:xfrm>
              <a:off x="3007589" y="3611973"/>
              <a:ext cx="453666" cy="45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68"/>
            <p:cNvSpPr>
              <a:spLocks noChangeArrowheads="1"/>
            </p:cNvSpPr>
            <p:nvPr/>
          </p:nvSpPr>
          <p:spPr bwMode="auto">
            <a:xfrm>
              <a:off x="3352800" y="3636685"/>
              <a:ext cx="8579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buFontTx/>
                <a:buNone/>
              </a:pPr>
              <a:r>
                <a:rPr lang="en-US" dirty="0" smtClean="0"/>
                <a:t>Not OK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Explosion 1 4"/>
          <p:cNvSpPr/>
          <p:nvPr/>
        </p:nvSpPr>
        <p:spPr>
          <a:xfrm>
            <a:off x="1960344" y="2521631"/>
            <a:ext cx="2030746" cy="1022866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Vehicle will not pass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3904" y="3494957"/>
            <a:ext cx="1032116" cy="687698"/>
            <a:chOff x="4463204" y="538506"/>
            <a:chExt cx="2048402" cy="1362613"/>
          </a:xfrm>
        </p:grpSpPr>
        <p:pic>
          <p:nvPicPr>
            <p:cNvPr id="23" name="Picture 3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58410" y="538506"/>
              <a:ext cx="1353196" cy="1349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88026">
              <a:off x="4758220" y="912337"/>
              <a:ext cx="988782" cy="988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1" descr="Image result for presentation mode barcode scanner ic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61451">
              <a:off x="4869859" y="1006187"/>
              <a:ext cx="765503" cy="765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 rot="20301052">
              <a:off x="4463204" y="716191"/>
              <a:ext cx="1010999" cy="33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 smtClean="0"/>
                <a:t>100134679</a:t>
              </a:r>
              <a:endParaRPr lang="en-IN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60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1" y="1730514"/>
            <a:ext cx="4195993" cy="4195993"/>
          </a:xfrm>
          <a:prstGeom prst="rect">
            <a:avLst/>
          </a:prstGeom>
        </p:spPr>
      </p:pic>
      <p:pic>
        <p:nvPicPr>
          <p:cNvPr id="23" name="Picture 2" descr="C:\Users\185663\Desktop\photos\pics for ppt\DSC_01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0487" y="1779691"/>
            <a:ext cx="1288971" cy="13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3077" y="5924490"/>
            <a:ext cx="3990323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Interlocking with Number of Counts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35115" y="6359821"/>
            <a:ext cx="374139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Poke-Yoke : 3,100 + </a:t>
            </a: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4621831" y="6005957"/>
            <a:ext cx="4141170" cy="8172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Fool-proofing of 100% Critical Nuts/Bolts Done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9693" y="1197470"/>
            <a:ext cx="478950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Limit-Wrench </a:t>
            </a:r>
            <a:r>
              <a:rPr lang="en-US" sz="2000" b="1" dirty="0" smtClean="0">
                <a:solidFill>
                  <a:schemeClr val="tx1"/>
                </a:solidFill>
              </a:rPr>
              <a:t>Poka-Yoke in Assembly Shops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" y="441434"/>
            <a:ext cx="7542290" cy="721293"/>
            <a:chOff x="1" y="584200"/>
            <a:chExt cx="7542290" cy="721293"/>
          </a:xfrm>
        </p:grpSpPr>
        <p:sp>
          <p:nvSpPr>
            <p:cNvPr id="31" name="Isosceles Triangle 30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/>
              <a:r>
                <a:rPr lang="en-US" sz="3200" dirty="0" smtClean="0">
                  <a:solidFill>
                    <a:schemeClr val="bg1"/>
                  </a:solidFill>
                </a:rPr>
                <a:t>Building Robust Processes</a:t>
              </a:r>
            </a:p>
          </p:txBody>
        </p:sp>
      </p:grpSp>
      <p:pic>
        <p:nvPicPr>
          <p:cNvPr id="25" name="Picture 2" descr="C:\Users\185663\Desktop\photos\pics for ppt\DSC_01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1831" y="1767493"/>
            <a:ext cx="4141170" cy="376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755933" y="5562600"/>
            <a:ext cx="3990323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Interlocking with Number of Counts</a:t>
            </a:r>
          </a:p>
        </p:txBody>
      </p:sp>
    </p:spTree>
    <p:extLst>
      <p:ext uri="{BB962C8B-B14F-4D97-AF65-F5344CB8AC3E}">
        <p14:creationId xmlns:p14="http://schemas.microsoft.com/office/powerpoint/2010/main" val="37110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317" y="1276290"/>
            <a:ext cx="355248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Correct Part Picking Pika-Pika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32582" y="5559951"/>
            <a:ext cx="3701817" cy="6129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Pika-Pika :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2000+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516" y="6036677"/>
            <a:ext cx="3695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Line Stops in case of  Wrong Pick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6526" y="1778168"/>
            <a:ext cx="3918274" cy="4089232"/>
            <a:chOff x="196526" y="1524001"/>
            <a:chExt cx="3091810" cy="3356951"/>
          </a:xfrm>
        </p:grpSpPr>
        <p:grpSp>
          <p:nvGrpSpPr>
            <p:cNvPr id="7" name="Group 6"/>
            <p:cNvGrpSpPr/>
            <p:nvPr/>
          </p:nvGrpSpPr>
          <p:grpSpPr>
            <a:xfrm>
              <a:off x="196526" y="1524001"/>
              <a:ext cx="3091810" cy="3356951"/>
              <a:chOff x="196525" y="1524000"/>
              <a:chExt cx="3860875" cy="4243233"/>
            </a:xfrm>
          </p:grpSpPr>
          <p:pic>
            <p:nvPicPr>
              <p:cNvPr id="5122" name="Picture 2" descr="\\cdthpmu0963\Data\EO PPT\n.pics\IMG_20150516_155414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96525" y="1524000"/>
                <a:ext cx="3860875" cy="4243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2031938" y="3891490"/>
                <a:ext cx="635063" cy="33873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2192086" y="4117518"/>
                <a:ext cx="474914" cy="76235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210245" y="4936465"/>
                <a:ext cx="1318706" cy="37621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accent4">
                        <a:lumMod val="75000"/>
                      </a:schemeClr>
                    </a:solidFill>
                  </a:defRPr>
                </a:lvl1pPr>
              </a:lstStyle>
              <a:p>
                <a:r>
                  <a:rPr lang="en-US" sz="1200" dirty="0" smtClean="0">
                    <a:latin typeface="+mj-lt"/>
                  </a:rPr>
                  <a:t>Pika - Pika</a:t>
                </a:r>
                <a:endParaRPr lang="en-US" sz="1200" dirty="0">
                  <a:latin typeface="+mj-lt"/>
                </a:endParaRPr>
              </a:p>
            </p:txBody>
          </p:sp>
        </p:grpSp>
        <p:pic>
          <p:nvPicPr>
            <p:cNvPr id="29" name="Picture 2" descr="\\cdthpmu0963\Data\EO PPT\n.pics\IMG_20150516_15541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0868452">
              <a:off x="2775725" y="3297430"/>
              <a:ext cx="245557" cy="169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1" y="441434"/>
            <a:ext cx="7542290" cy="721293"/>
            <a:chOff x="1" y="584200"/>
            <a:chExt cx="7542290" cy="721293"/>
          </a:xfrm>
        </p:grpSpPr>
        <p:sp>
          <p:nvSpPr>
            <p:cNvPr id="31" name="Isosceles Triangle 30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/>
              <a:r>
                <a:rPr lang="en-US" sz="3200" dirty="0" smtClean="0">
                  <a:solidFill>
                    <a:schemeClr val="bg1"/>
                  </a:solidFill>
                </a:rPr>
                <a:t>Building Robust Processes</a:t>
              </a:r>
            </a:p>
          </p:txBody>
        </p:sp>
      </p:grpSp>
      <p:sp>
        <p:nvSpPr>
          <p:cNvPr id="33" name="Pentagon 32"/>
          <p:cNvSpPr/>
          <p:nvPr/>
        </p:nvSpPr>
        <p:spPr>
          <a:xfrm>
            <a:off x="4247547" y="2006600"/>
            <a:ext cx="2619151" cy="497243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</a:rPr>
              <a:t>Policy </a:t>
            </a:r>
            <a:endParaRPr lang="en-US" sz="2000" b="1" dirty="0">
              <a:solidFill>
                <a:schemeClr val="l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47549" y="2855913"/>
            <a:ext cx="2619151" cy="163449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Critical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to Quality </a:t>
            </a: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More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Variants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Similar looking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parts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Inner parts</a:t>
            </a:r>
            <a:endParaRPr lang="en-US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Pentagon 34"/>
          <p:cNvSpPr/>
          <p:nvPr/>
        </p:nvSpPr>
        <p:spPr>
          <a:xfrm rot="10800000" flipV="1">
            <a:off x="6929049" y="2006600"/>
            <a:ext cx="2138750" cy="497243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Adherence</a:t>
            </a: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994654" y="2855912"/>
            <a:ext cx="2073147" cy="16344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latin typeface="Georgia" pitchFamily="18" charset="0"/>
              </a:defRPr>
            </a:lvl1pPr>
          </a:lstStyle>
          <a:p>
            <a:pPr algn="l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Line Stops in case of  Wrong Pick </a:t>
            </a:r>
          </a:p>
        </p:txBody>
      </p:sp>
    </p:spTree>
    <p:extLst>
      <p:ext uri="{BB962C8B-B14F-4D97-AF65-F5344CB8AC3E}">
        <p14:creationId xmlns:p14="http://schemas.microsoft.com/office/powerpoint/2010/main" val="9253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5767" y="396766"/>
            <a:ext cx="7542290" cy="721293"/>
            <a:chOff x="1" y="584200"/>
            <a:chExt cx="7542290" cy="721293"/>
          </a:xfrm>
        </p:grpSpPr>
        <p:sp>
          <p:nvSpPr>
            <p:cNvPr id="28" name="Isosceles Triangle 27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/>
              <a:r>
                <a:rPr lang="en-US" sz="3200" dirty="0" smtClean="0">
                  <a:solidFill>
                    <a:schemeClr val="bg1"/>
                  </a:solidFill>
                </a:rPr>
                <a:t>Building Robust Processes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7637" y="1150650"/>
            <a:ext cx="7744763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ANDON </a:t>
            </a:r>
            <a:r>
              <a:rPr lang="en-US" sz="2000" b="1" dirty="0" smtClean="0">
                <a:solidFill>
                  <a:schemeClr val="tx1"/>
                </a:solidFill>
              </a:rPr>
              <a:t>System 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(Line Stoppage </a:t>
            </a:r>
            <a:r>
              <a:rPr lang="en-US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Station Connected to Controller  </a:t>
            </a:r>
            <a:r>
              <a:rPr lang="en-US" sz="2000" b="1" dirty="0" err="1">
                <a:sym typeface="Wingdings" panose="05000000000000000000" pitchFamily="2" charset="2"/>
              </a:rPr>
              <a:t>A</a:t>
            </a:r>
            <a:r>
              <a:rPr lang="en-US" sz="20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ndon</a:t>
            </a:r>
            <a:r>
              <a:rPr lang="en-US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Display)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3" t="28323" r="39718" b="55764"/>
          <a:stretch/>
        </p:blipFill>
        <p:spPr bwMode="auto">
          <a:xfrm>
            <a:off x="67498" y="1947652"/>
            <a:ext cx="3719839" cy="21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81600" y="2855836"/>
            <a:ext cx="3820135" cy="2509122"/>
            <a:chOff x="5181600" y="2855836"/>
            <a:chExt cx="3820135" cy="250912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1600" y="2855836"/>
              <a:ext cx="3820135" cy="214484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181600" y="4964848"/>
              <a:ext cx="38201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chemeClr val="tx2">
                      <a:lumMod val="50000"/>
                    </a:schemeClr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dirty="0" smtClean="0"/>
                <a:t>Monitoring </a:t>
              </a:r>
              <a:r>
                <a:rPr lang="en-US" dirty="0"/>
                <a:t>by Plant Managers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7290" y="4641293"/>
            <a:ext cx="2209800" cy="1855620"/>
            <a:chOff x="4631581" y="1970750"/>
            <a:chExt cx="3005700" cy="2373006"/>
          </a:xfrm>
        </p:grpSpPr>
        <p:pic>
          <p:nvPicPr>
            <p:cNvPr id="42" name="Picture 1" descr="C:\Users\185663\AppData\Local\Microsoft\Windows\Temporary Internet Files\Content.Outlook\HAFWBRDH\DSC0666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4" t="18889" r="4082" b="13962"/>
            <a:stretch/>
          </p:blipFill>
          <p:spPr bwMode="auto">
            <a:xfrm>
              <a:off x="4635678" y="1970750"/>
              <a:ext cx="3001603" cy="23730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4631581" y="3826371"/>
              <a:ext cx="2990746" cy="4723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</a:rPr>
                <a:t>Data Capturing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12909" y="4595516"/>
            <a:ext cx="2441970" cy="2169018"/>
            <a:chOff x="5325072" y="3670707"/>
            <a:chExt cx="3437928" cy="3133047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568" y="4255942"/>
              <a:ext cx="3419432" cy="25478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Rectangle 44"/>
            <p:cNvSpPr/>
            <p:nvPr/>
          </p:nvSpPr>
          <p:spPr>
            <a:xfrm>
              <a:off x="5325072" y="3670707"/>
              <a:ext cx="3419432" cy="5334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</a:rPr>
                <a:t>Daily Analysis</a:t>
              </a:r>
            </a:p>
          </p:txBody>
        </p:sp>
      </p:grpSp>
      <p:sp>
        <p:nvSpPr>
          <p:cNvPr id="46" name="Right Arrow 45"/>
          <p:cNvSpPr/>
          <p:nvPr/>
        </p:nvSpPr>
        <p:spPr>
          <a:xfrm rot="5400000">
            <a:off x="1484032" y="4267200"/>
            <a:ext cx="443385" cy="304800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002" y="5067599"/>
            <a:ext cx="6926398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Medical Science Tools application to Manufacturing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ENDOSCOPE INSPECTION: The Chip Doctor </a:t>
            </a:r>
          </a:p>
          <a:p>
            <a:pPr algn="ctr"/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03" y="1655388"/>
            <a:ext cx="4107544" cy="30806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693" y="4953201"/>
            <a:ext cx="1679478" cy="13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Image result for karl storz endoskop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3" y="1655388"/>
            <a:ext cx="4387474" cy="308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stCxn id="10" idx="2"/>
            <a:endCxn id="1026" idx="0"/>
          </p:cNvCxnSpPr>
          <p:nvPr/>
        </p:nvCxnSpPr>
        <p:spPr>
          <a:xfrm>
            <a:off x="7969468" y="2908736"/>
            <a:ext cx="39964" cy="20444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5767" y="396766"/>
            <a:ext cx="7542290" cy="721293"/>
            <a:chOff x="1" y="584200"/>
            <a:chExt cx="7542290" cy="721293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/>
              <a:r>
                <a:rPr lang="en-US" sz="3200" dirty="0" smtClean="0">
                  <a:solidFill>
                    <a:schemeClr val="bg1"/>
                  </a:solidFill>
                </a:rPr>
                <a:t>Building Robust Processes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7664668" y="2375336"/>
            <a:ext cx="609600" cy="533400"/>
          </a:xfrm>
          <a:prstGeom prst="roundRect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36973" y="2962367"/>
            <a:ext cx="9217946" cy="3895633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-36973" y="0"/>
            <a:ext cx="9217946" cy="2608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-27710" y="2619920"/>
            <a:ext cx="9167617" cy="3551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1" name="Parallelogram 60"/>
          <p:cNvSpPr/>
          <p:nvPr/>
        </p:nvSpPr>
        <p:spPr>
          <a:xfrm>
            <a:off x="207170" y="2762983"/>
            <a:ext cx="629958" cy="6906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5" name="Parallelogram 74"/>
          <p:cNvSpPr/>
          <p:nvPr/>
        </p:nvSpPr>
        <p:spPr>
          <a:xfrm>
            <a:off x="1378491" y="2763963"/>
            <a:ext cx="629958" cy="6906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6" name="Parallelogram 75"/>
          <p:cNvSpPr/>
          <p:nvPr/>
        </p:nvSpPr>
        <p:spPr>
          <a:xfrm>
            <a:off x="2557833" y="2762961"/>
            <a:ext cx="629958" cy="6906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7" name="Parallelogram 76"/>
          <p:cNvSpPr/>
          <p:nvPr/>
        </p:nvSpPr>
        <p:spPr>
          <a:xfrm>
            <a:off x="3799477" y="2762983"/>
            <a:ext cx="629958" cy="6906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2" name="Parallelogram 81"/>
          <p:cNvSpPr/>
          <p:nvPr/>
        </p:nvSpPr>
        <p:spPr>
          <a:xfrm>
            <a:off x="4970798" y="2763963"/>
            <a:ext cx="629958" cy="6906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3" name="Parallelogram 82"/>
          <p:cNvSpPr/>
          <p:nvPr/>
        </p:nvSpPr>
        <p:spPr>
          <a:xfrm>
            <a:off x="6170257" y="2762963"/>
            <a:ext cx="629958" cy="6906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4" name="Parallelogram 83"/>
          <p:cNvSpPr/>
          <p:nvPr/>
        </p:nvSpPr>
        <p:spPr>
          <a:xfrm>
            <a:off x="7351556" y="2768782"/>
            <a:ext cx="629958" cy="6906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6" name="Parallelogram 85"/>
          <p:cNvSpPr/>
          <p:nvPr/>
        </p:nvSpPr>
        <p:spPr>
          <a:xfrm>
            <a:off x="8551015" y="2767779"/>
            <a:ext cx="629958" cy="6906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259" y="2023645"/>
            <a:ext cx="1046741" cy="75330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79" y="2039411"/>
            <a:ext cx="1186592" cy="900132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32" y="1949504"/>
            <a:ext cx="1627968" cy="90310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1514" y="1949504"/>
            <a:ext cx="1134776" cy="95641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4283" y="2071411"/>
            <a:ext cx="781678" cy="813568"/>
          </a:xfrm>
          <a:prstGeom prst="rect">
            <a:avLst/>
          </a:prstGeom>
        </p:spPr>
      </p:pic>
      <p:pic>
        <p:nvPicPr>
          <p:cNvPr id="99" name="Picture 2" descr="image00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43" y="2902870"/>
            <a:ext cx="231057" cy="19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Cloud 161"/>
          <p:cNvSpPr/>
          <p:nvPr/>
        </p:nvSpPr>
        <p:spPr>
          <a:xfrm>
            <a:off x="2066975" y="1493359"/>
            <a:ext cx="695996" cy="37313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28591 w 43256"/>
              <a:gd name="connsiteY12" fmla="*/ 36674 h 43219"/>
              <a:gd name="connsiteX13" fmla="*/ 23703 w 43256"/>
              <a:gd name="connsiteY13" fmla="*/ 42965 h 43219"/>
              <a:gd name="connsiteX14" fmla="*/ 16516 w 43256"/>
              <a:gd name="connsiteY14" fmla="*/ 39125 h 43219"/>
              <a:gd name="connsiteX15" fmla="*/ 5840 w 43256"/>
              <a:gd name="connsiteY15" fmla="*/ 35331 h 43219"/>
              <a:gd name="connsiteX16" fmla="*/ 1146 w 43256"/>
              <a:gd name="connsiteY16" fmla="*/ 31109 h 43219"/>
              <a:gd name="connsiteX17" fmla="*/ 2149 w 43256"/>
              <a:gd name="connsiteY17" fmla="*/ 25410 h 43219"/>
              <a:gd name="connsiteX18" fmla="*/ 31 w 43256"/>
              <a:gd name="connsiteY18" fmla="*/ 19563 h 43219"/>
              <a:gd name="connsiteX19" fmla="*/ 3899 w 43256"/>
              <a:gd name="connsiteY19" fmla="*/ 14366 h 43219"/>
              <a:gd name="connsiteX20" fmla="*/ 3936 w 43256"/>
              <a:gd name="connsiteY20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16516 w 43256"/>
              <a:gd name="connsiteY0" fmla="*/ 39125 h 40633"/>
              <a:gd name="connsiteX1" fmla="*/ 5840 w 43256"/>
              <a:gd name="connsiteY1" fmla="*/ 35331 h 40633"/>
              <a:gd name="connsiteX2" fmla="*/ 1146 w 43256"/>
              <a:gd name="connsiteY2" fmla="*/ 31109 h 40633"/>
              <a:gd name="connsiteX3" fmla="*/ 2149 w 43256"/>
              <a:gd name="connsiteY3" fmla="*/ 25410 h 40633"/>
              <a:gd name="connsiteX4" fmla="*/ 31 w 43256"/>
              <a:gd name="connsiteY4" fmla="*/ 19563 h 40633"/>
              <a:gd name="connsiteX5" fmla="*/ 3899 w 43256"/>
              <a:gd name="connsiteY5" fmla="*/ 14366 h 40633"/>
              <a:gd name="connsiteX6" fmla="*/ 3936 w 43256"/>
              <a:gd name="connsiteY6" fmla="*/ 14229 h 40633"/>
              <a:gd name="connsiteX7" fmla="*/ 5659 w 43256"/>
              <a:gd name="connsiteY7" fmla="*/ 6766 h 40633"/>
              <a:gd name="connsiteX8" fmla="*/ 14041 w 43256"/>
              <a:gd name="connsiteY8" fmla="*/ 5061 h 40633"/>
              <a:gd name="connsiteX9" fmla="*/ 22492 w 43256"/>
              <a:gd name="connsiteY9" fmla="*/ 3291 h 40633"/>
              <a:gd name="connsiteX10" fmla="*/ 25785 w 43256"/>
              <a:gd name="connsiteY10" fmla="*/ 59 h 40633"/>
              <a:gd name="connsiteX11" fmla="*/ 29869 w 43256"/>
              <a:gd name="connsiteY11" fmla="*/ 2340 h 40633"/>
              <a:gd name="connsiteX12" fmla="*/ 35499 w 43256"/>
              <a:gd name="connsiteY12" fmla="*/ 549 h 40633"/>
              <a:gd name="connsiteX13" fmla="*/ 38354 w 43256"/>
              <a:gd name="connsiteY13" fmla="*/ 5435 h 40633"/>
              <a:gd name="connsiteX14" fmla="*/ 42018 w 43256"/>
              <a:gd name="connsiteY14" fmla="*/ 10177 h 40633"/>
              <a:gd name="connsiteX15" fmla="*/ 41854 w 43256"/>
              <a:gd name="connsiteY15" fmla="*/ 15319 h 40633"/>
              <a:gd name="connsiteX16" fmla="*/ 43052 w 43256"/>
              <a:gd name="connsiteY16" fmla="*/ 23181 h 40633"/>
              <a:gd name="connsiteX17" fmla="*/ 37440 w 43256"/>
              <a:gd name="connsiteY17" fmla="*/ 30063 h 40633"/>
              <a:gd name="connsiteX18" fmla="*/ 30200 w 43256"/>
              <a:gd name="connsiteY18" fmla="*/ 39280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16514 w 43888"/>
              <a:gd name="connsiteY4" fmla="*/ 38949 h 40633"/>
              <a:gd name="connsiteX5" fmla="*/ 15846 w 43888"/>
              <a:gd name="connsiteY5" fmla="*/ 37209 h 40633"/>
              <a:gd name="connsiteX6" fmla="*/ 41834 w 43888"/>
              <a:gd name="connsiteY6" fmla="*/ 15213 h 40633"/>
              <a:gd name="connsiteX7" fmla="*/ 40386 w 43888"/>
              <a:gd name="connsiteY7" fmla="*/ 17889 h 40633"/>
              <a:gd name="connsiteX8" fmla="*/ 38360 w 43888"/>
              <a:gd name="connsiteY8" fmla="*/ 5285 h 40633"/>
              <a:gd name="connsiteX9" fmla="*/ 38436 w 43888"/>
              <a:gd name="connsiteY9" fmla="*/ 6549 h 40633"/>
              <a:gd name="connsiteX10" fmla="*/ 29114 w 43888"/>
              <a:gd name="connsiteY10" fmla="*/ 3811 h 40633"/>
              <a:gd name="connsiteX11" fmla="*/ 29856 w 43888"/>
              <a:gd name="connsiteY11" fmla="*/ 2199 h 40633"/>
              <a:gd name="connsiteX12" fmla="*/ 22177 w 43888"/>
              <a:gd name="connsiteY12" fmla="*/ 4579 h 40633"/>
              <a:gd name="connsiteX13" fmla="*/ 22536 w 43888"/>
              <a:gd name="connsiteY13" fmla="*/ 3189 h 40633"/>
              <a:gd name="connsiteX14" fmla="*/ 14036 w 43888"/>
              <a:gd name="connsiteY14" fmla="*/ 5051 h 40633"/>
              <a:gd name="connsiteX15" fmla="*/ 15336 w 43888"/>
              <a:gd name="connsiteY15" fmla="*/ 6399 h 40633"/>
              <a:gd name="connsiteX16" fmla="*/ 4163 w 43888"/>
              <a:gd name="connsiteY16" fmla="*/ 15648 h 40633"/>
              <a:gd name="connsiteX17" fmla="*/ 3936 w 43888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41834 w 43888"/>
              <a:gd name="connsiteY4" fmla="*/ 15213 h 40633"/>
              <a:gd name="connsiteX5" fmla="*/ 40386 w 43888"/>
              <a:gd name="connsiteY5" fmla="*/ 17889 h 40633"/>
              <a:gd name="connsiteX6" fmla="*/ 38360 w 43888"/>
              <a:gd name="connsiteY6" fmla="*/ 5285 h 40633"/>
              <a:gd name="connsiteX7" fmla="*/ 38436 w 43888"/>
              <a:gd name="connsiteY7" fmla="*/ 6549 h 40633"/>
              <a:gd name="connsiteX8" fmla="*/ 29114 w 43888"/>
              <a:gd name="connsiteY8" fmla="*/ 3811 h 40633"/>
              <a:gd name="connsiteX9" fmla="*/ 29856 w 43888"/>
              <a:gd name="connsiteY9" fmla="*/ 2199 h 40633"/>
              <a:gd name="connsiteX10" fmla="*/ 22177 w 43888"/>
              <a:gd name="connsiteY10" fmla="*/ 4579 h 40633"/>
              <a:gd name="connsiteX11" fmla="*/ 22536 w 43888"/>
              <a:gd name="connsiteY11" fmla="*/ 3189 h 40633"/>
              <a:gd name="connsiteX12" fmla="*/ 14036 w 43888"/>
              <a:gd name="connsiteY12" fmla="*/ 5051 h 40633"/>
              <a:gd name="connsiteX13" fmla="*/ 15336 w 43888"/>
              <a:gd name="connsiteY13" fmla="*/ 6399 h 40633"/>
              <a:gd name="connsiteX14" fmla="*/ 4163 w 43888"/>
              <a:gd name="connsiteY14" fmla="*/ 15648 h 40633"/>
              <a:gd name="connsiteX15" fmla="*/ 3936 w 43888"/>
              <a:gd name="connsiteY15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41834 w 43888"/>
              <a:gd name="connsiteY2" fmla="*/ 15213 h 40633"/>
              <a:gd name="connsiteX3" fmla="*/ 40386 w 43888"/>
              <a:gd name="connsiteY3" fmla="*/ 17889 h 40633"/>
              <a:gd name="connsiteX4" fmla="*/ 38360 w 43888"/>
              <a:gd name="connsiteY4" fmla="*/ 5285 h 40633"/>
              <a:gd name="connsiteX5" fmla="*/ 38436 w 43888"/>
              <a:gd name="connsiteY5" fmla="*/ 6549 h 40633"/>
              <a:gd name="connsiteX6" fmla="*/ 29114 w 43888"/>
              <a:gd name="connsiteY6" fmla="*/ 3811 h 40633"/>
              <a:gd name="connsiteX7" fmla="*/ 29856 w 43888"/>
              <a:gd name="connsiteY7" fmla="*/ 2199 h 40633"/>
              <a:gd name="connsiteX8" fmla="*/ 22177 w 43888"/>
              <a:gd name="connsiteY8" fmla="*/ 4579 h 40633"/>
              <a:gd name="connsiteX9" fmla="*/ 22536 w 43888"/>
              <a:gd name="connsiteY9" fmla="*/ 3189 h 40633"/>
              <a:gd name="connsiteX10" fmla="*/ 14036 w 43888"/>
              <a:gd name="connsiteY10" fmla="*/ 5051 h 40633"/>
              <a:gd name="connsiteX11" fmla="*/ 15336 w 43888"/>
              <a:gd name="connsiteY11" fmla="*/ 6399 h 40633"/>
              <a:gd name="connsiteX12" fmla="*/ 4163 w 43888"/>
              <a:gd name="connsiteY12" fmla="*/ 15648 h 40633"/>
              <a:gd name="connsiteX13" fmla="*/ 3936 w 43888"/>
              <a:gd name="connsiteY13" fmla="*/ 14229 h 40633"/>
              <a:gd name="connsiteX0" fmla="*/ 5840 w 43888"/>
              <a:gd name="connsiteY0" fmla="*/ 35331 h 39280"/>
              <a:gd name="connsiteX1" fmla="*/ 1146 w 43888"/>
              <a:gd name="connsiteY1" fmla="*/ 31109 h 39280"/>
              <a:gd name="connsiteX2" fmla="*/ 2149 w 43888"/>
              <a:gd name="connsiteY2" fmla="*/ 25410 h 39280"/>
              <a:gd name="connsiteX3" fmla="*/ 31 w 43888"/>
              <a:gd name="connsiteY3" fmla="*/ 19563 h 39280"/>
              <a:gd name="connsiteX4" fmla="*/ 3899 w 43888"/>
              <a:gd name="connsiteY4" fmla="*/ 14366 h 39280"/>
              <a:gd name="connsiteX5" fmla="*/ 3936 w 43888"/>
              <a:gd name="connsiteY5" fmla="*/ 14229 h 39280"/>
              <a:gd name="connsiteX6" fmla="*/ 5659 w 43888"/>
              <a:gd name="connsiteY6" fmla="*/ 6766 h 39280"/>
              <a:gd name="connsiteX7" fmla="*/ 14041 w 43888"/>
              <a:gd name="connsiteY7" fmla="*/ 5061 h 39280"/>
              <a:gd name="connsiteX8" fmla="*/ 22492 w 43888"/>
              <a:gd name="connsiteY8" fmla="*/ 3291 h 39280"/>
              <a:gd name="connsiteX9" fmla="*/ 25785 w 43888"/>
              <a:gd name="connsiteY9" fmla="*/ 59 h 39280"/>
              <a:gd name="connsiteX10" fmla="*/ 29869 w 43888"/>
              <a:gd name="connsiteY10" fmla="*/ 2340 h 39280"/>
              <a:gd name="connsiteX11" fmla="*/ 35499 w 43888"/>
              <a:gd name="connsiteY11" fmla="*/ 549 h 39280"/>
              <a:gd name="connsiteX12" fmla="*/ 38354 w 43888"/>
              <a:gd name="connsiteY12" fmla="*/ 5435 h 39280"/>
              <a:gd name="connsiteX13" fmla="*/ 42018 w 43888"/>
              <a:gd name="connsiteY13" fmla="*/ 10177 h 39280"/>
              <a:gd name="connsiteX14" fmla="*/ 41854 w 43888"/>
              <a:gd name="connsiteY14" fmla="*/ 15319 h 39280"/>
              <a:gd name="connsiteX15" fmla="*/ 43052 w 43888"/>
              <a:gd name="connsiteY15" fmla="*/ 23181 h 39280"/>
              <a:gd name="connsiteX16" fmla="*/ 30200 w 43888"/>
              <a:gd name="connsiteY16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1146 w 43888"/>
              <a:gd name="connsiteY0" fmla="*/ 31109 h 39280"/>
              <a:gd name="connsiteX1" fmla="*/ 2149 w 43888"/>
              <a:gd name="connsiteY1" fmla="*/ 25410 h 39280"/>
              <a:gd name="connsiteX2" fmla="*/ 31 w 43888"/>
              <a:gd name="connsiteY2" fmla="*/ 19563 h 39280"/>
              <a:gd name="connsiteX3" fmla="*/ 3899 w 43888"/>
              <a:gd name="connsiteY3" fmla="*/ 14366 h 39280"/>
              <a:gd name="connsiteX4" fmla="*/ 3936 w 43888"/>
              <a:gd name="connsiteY4" fmla="*/ 14229 h 39280"/>
              <a:gd name="connsiteX5" fmla="*/ 5659 w 43888"/>
              <a:gd name="connsiteY5" fmla="*/ 6766 h 39280"/>
              <a:gd name="connsiteX6" fmla="*/ 14041 w 43888"/>
              <a:gd name="connsiteY6" fmla="*/ 5061 h 39280"/>
              <a:gd name="connsiteX7" fmla="*/ 22492 w 43888"/>
              <a:gd name="connsiteY7" fmla="*/ 3291 h 39280"/>
              <a:gd name="connsiteX8" fmla="*/ 25785 w 43888"/>
              <a:gd name="connsiteY8" fmla="*/ 59 h 39280"/>
              <a:gd name="connsiteX9" fmla="*/ 29869 w 43888"/>
              <a:gd name="connsiteY9" fmla="*/ 2340 h 39280"/>
              <a:gd name="connsiteX10" fmla="*/ 35499 w 43888"/>
              <a:gd name="connsiteY10" fmla="*/ 549 h 39280"/>
              <a:gd name="connsiteX11" fmla="*/ 38354 w 43888"/>
              <a:gd name="connsiteY11" fmla="*/ 5435 h 39280"/>
              <a:gd name="connsiteX12" fmla="*/ 42018 w 43888"/>
              <a:gd name="connsiteY12" fmla="*/ 10177 h 39280"/>
              <a:gd name="connsiteX13" fmla="*/ 41854 w 43888"/>
              <a:gd name="connsiteY13" fmla="*/ 15319 h 39280"/>
              <a:gd name="connsiteX14" fmla="*/ 43052 w 43888"/>
              <a:gd name="connsiteY14" fmla="*/ 23181 h 39280"/>
              <a:gd name="connsiteX15" fmla="*/ 30200 w 43888"/>
              <a:gd name="connsiteY15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7346 w 48934"/>
              <a:gd name="connsiteY0" fmla="*/ 26036 h 31109"/>
              <a:gd name="connsiteX1" fmla="*/ 4813 w 48934"/>
              <a:gd name="connsiteY1" fmla="*/ 25239 h 31109"/>
              <a:gd name="connsiteX2" fmla="*/ 44451 w 48934"/>
              <a:gd name="connsiteY2" fmla="*/ 15213 h 31109"/>
              <a:gd name="connsiteX3" fmla="*/ 43003 w 48934"/>
              <a:gd name="connsiteY3" fmla="*/ 17889 h 31109"/>
              <a:gd name="connsiteX4" fmla="*/ 40977 w 48934"/>
              <a:gd name="connsiteY4" fmla="*/ 5285 h 31109"/>
              <a:gd name="connsiteX5" fmla="*/ 41053 w 48934"/>
              <a:gd name="connsiteY5" fmla="*/ 6549 h 31109"/>
              <a:gd name="connsiteX6" fmla="*/ 31731 w 48934"/>
              <a:gd name="connsiteY6" fmla="*/ 3811 h 31109"/>
              <a:gd name="connsiteX7" fmla="*/ 32473 w 48934"/>
              <a:gd name="connsiteY7" fmla="*/ 2199 h 31109"/>
              <a:gd name="connsiteX8" fmla="*/ 24794 w 48934"/>
              <a:gd name="connsiteY8" fmla="*/ 4579 h 31109"/>
              <a:gd name="connsiteX9" fmla="*/ 25153 w 48934"/>
              <a:gd name="connsiteY9" fmla="*/ 3189 h 31109"/>
              <a:gd name="connsiteX10" fmla="*/ 16653 w 48934"/>
              <a:gd name="connsiteY10" fmla="*/ 5051 h 31109"/>
              <a:gd name="connsiteX11" fmla="*/ 17953 w 48934"/>
              <a:gd name="connsiteY11" fmla="*/ 6399 h 31109"/>
              <a:gd name="connsiteX12" fmla="*/ 6780 w 48934"/>
              <a:gd name="connsiteY12" fmla="*/ 15648 h 31109"/>
              <a:gd name="connsiteX13" fmla="*/ 6553 w 48934"/>
              <a:gd name="connsiteY13" fmla="*/ 14229 h 31109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3763 w 48934"/>
              <a:gd name="connsiteY0" fmla="*/ 31109 h 31109"/>
              <a:gd name="connsiteX1" fmla="*/ 2648 w 48934"/>
              <a:gd name="connsiteY1" fmla="*/ 19563 h 31109"/>
              <a:gd name="connsiteX2" fmla="*/ 6516 w 48934"/>
              <a:gd name="connsiteY2" fmla="*/ 14366 h 31109"/>
              <a:gd name="connsiteX3" fmla="*/ 6553 w 48934"/>
              <a:gd name="connsiteY3" fmla="*/ 14229 h 31109"/>
              <a:gd name="connsiteX4" fmla="*/ 8276 w 48934"/>
              <a:gd name="connsiteY4" fmla="*/ 6766 h 31109"/>
              <a:gd name="connsiteX5" fmla="*/ 16658 w 48934"/>
              <a:gd name="connsiteY5" fmla="*/ 5061 h 31109"/>
              <a:gd name="connsiteX6" fmla="*/ 25109 w 48934"/>
              <a:gd name="connsiteY6" fmla="*/ 3291 h 31109"/>
              <a:gd name="connsiteX7" fmla="*/ 28402 w 48934"/>
              <a:gd name="connsiteY7" fmla="*/ 59 h 31109"/>
              <a:gd name="connsiteX8" fmla="*/ 32486 w 48934"/>
              <a:gd name="connsiteY8" fmla="*/ 2340 h 31109"/>
              <a:gd name="connsiteX9" fmla="*/ 38116 w 48934"/>
              <a:gd name="connsiteY9" fmla="*/ 549 h 31109"/>
              <a:gd name="connsiteX10" fmla="*/ 40971 w 48934"/>
              <a:gd name="connsiteY10" fmla="*/ 5435 h 31109"/>
              <a:gd name="connsiteX11" fmla="*/ 44635 w 48934"/>
              <a:gd name="connsiteY11" fmla="*/ 10177 h 31109"/>
              <a:gd name="connsiteX12" fmla="*/ 44471 w 48934"/>
              <a:gd name="connsiteY12" fmla="*/ 15319 h 31109"/>
              <a:gd name="connsiteX13" fmla="*/ 45669 w 48934"/>
              <a:gd name="connsiteY13" fmla="*/ 23181 h 31109"/>
              <a:gd name="connsiteX14" fmla="*/ 0 w 48934"/>
              <a:gd name="connsiteY14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14" fmla="*/ 2648 w 48934"/>
              <a:gd name="connsiteY14" fmla="*/ 19563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648 w 48934"/>
              <a:gd name="connsiteY0" fmla="*/ 19563 h 23777"/>
              <a:gd name="connsiteX1" fmla="*/ 6516 w 48934"/>
              <a:gd name="connsiteY1" fmla="*/ 14366 h 23777"/>
              <a:gd name="connsiteX2" fmla="*/ 6553 w 48934"/>
              <a:gd name="connsiteY2" fmla="*/ 14229 h 23777"/>
              <a:gd name="connsiteX3" fmla="*/ 8276 w 48934"/>
              <a:gd name="connsiteY3" fmla="*/ 6766 h 23777"/>
              <a:gd name="connsiteX4" fmla="*/ 16658 w 48934"/>
              <a:gd name="connsiteY4" fmla="*/ 5061 h 23777"/>
              <a:gd name="connsiteX5" fmla="*/ 25109 w 48934"/>
              <a:gd name="connsiteY5" fmla="*/ 3291 h 23777"/>
              <a:gd name="connsiteX6" fmla="*/ 28402 w 48934"/>
              <a:gd name="connsiteY6" fmla="*/ 59 h 23777"/>
              <a:gd name="connsiteX7" fmla="*/ 32486 w 48934"/>
              <a:gd name="connsiteY7" fmla="*/ 2340 h 23777"/>
              <a:gd name="connsiteX8" fmla="*/ 38116 w 48934"/>
              <a:gd name="connsiteY8" fmla="*/ 549 h 23777"/>
              <a:gd name="connsiteX9" fmla="*/ 40971 w 48934"/>
              <a:gd name="connsiteY9" fmla="*/ 5435 h 23777"/>
              <a:gd name="connsiteX10" fmla="*/ 44635 w 48934"/>
              <a:gd name="connsiteY10" fmla="*/ 10177 h 23777"/>
              <a:gd name="connsiteX11" fmla="*/ 44471 w 48934"/>
              <a:gd name="connsiteY11" fmla="*/ 15319 h 23777"/>
              <a:gd name="connsiteX12" fmla="*/ 45669 w 48934"/>
              <a:gd name="connsiteY12" fmla="*/ 23181 h 23777"/>
              <a:gd name="connsiteX13" fmla="*/ 0 w 48934"/>
              <a:gd name="connsiteY13" fmla="*/ 23234 h 23777"/>
              <a:gd name="connsiteX14" fmla="*/ 2648 w 48934"/>
              <a:gd name="connsiteY14" fmla="*/ 19563 h 23777"/>
              <a:gd name="connsiteX0" fmla="*/ 44451 w 48934"/>
              <a:gd name="connsiteY0" fmla="*/ 15213 h 23777"/>
              <a:gd name="connsiteX1" fmla="*/ 43003 w 48934"/>
              <a:gd name="connsiteY1" fmla="*/ 17889 h 23777"/>
              <a:gd name="connsiteX2" fmla="*/ 40977 w 48934"/>
              <a:gd name="connsiteY2" fmla="*/ 5285 h 23777"/>
              <a:gd name="connsiteX3" fmla="*/ 41053 w 48934"/>
              <a:gd name="connsiteY3" fmla="*/ 6549 h 23777"/>
              <a:gd name="connsiteX4" fmla="*/ 31731 w 48934"/>
              <a:gd name="connsiteY4" fmla="*/ 3811 h 23777"/>
              <a:gd name="connsiteX5" fmla="*/ 32473 w 48934"/>
              <a:gd name="connsiteY5" fmla="*/ 2199 h 23777"/>
              <a:gd name="connsiteX6" fmla="*/ 24794 w 48934"/>
              <a:gd name="connsiteY6" fmla="*/ 4579 h 23777"/>
              <a:gd name="connsiteX7" fmla="*/ 25153 w 48934"/>
              <a:gd name="connsiteY7" fmla="*/ 3189 h 23777"/>
              <a:gd name="connsiteX8" fmla="*/ 16653 w 48934"/>
              <a:gd name="connsiteY8" fmla="*/ 5051 h 23777"/>
              <a:gd name="connsiteX9" fmla="*/ 17953 w 48934"/>
              <a:gd name="connsiteY9" fmla="*/ 6399 h 23777"/>
              <a:gd name="connsiteX10" fmla="*/ 6780 w 48934"/>
              <a:gd name="connsiteY10" fmla="*/ 15648 h 23777"/>
              <a:gd name="connsiteX11" fmla="*/ 6553 w 48934"/>
              <a:gd name="connsiteY11" fmla="*/ 14229 h 23777"/>
              <a:gd name="connsiteX0" fmla="*/ 2732 w 49024"/>
              <a:gd name="connsiteY0" fmla="*/ 19563 h 24077"/>
              <a:gd name="connsiteX1" fmla="*/ 6600 w 49024"/>
              <a:gd name="connsiteY1" fmla="*/ 14366 h 24077"/>
              <a:gd name="connsiteX2" fmla="*/ 6637 w 49024"/>
              <a:gd name="connsiteY2" fmla="*/ 14229 h 24077"/>
              <a:gd name="connsiteX3" fmla="*/ 8360 w 49024"/>
              <a:gd name="connsiteY3" fmla="*/ 6766 h 24077"/>
              <a:gd name="connsiteX4" fmla="*/ 16742 w 49024"/>
              <a:gd name="connsiteY4" fmla="*/ 5061 h 24077"/>
              <a:gd name="connsiteX5" fmla="*/ 25193 w 49024"/>
              <a:gd name="connsiteY5" fmla="*/ 3291 h 24077"/>
              <a:gd name="connsiteX6" fmla="*/ 28486 w 49024"/>
              <a:gd name="connsiteY6" fmla="*/ 59 h 24077"/>
              <a:gd name="connsiteX7" fmla="*/ 32570 w 49024"/>
              <a:gd name="connsiteY7" fmla="*/ 2340 h 24077"/>
              <a:gd name="connsiteX8" fmla="*/ 38200 w 49024"/>
              <a:gd name="connsiteY8" fmla="*/ 549 h 24077"/>
              <a:gd name="connsiteX9" fmla="*/ 41055 w 49024"/>
              <a:gd name="connsiteY9" fmla="*/ 5435 h 24077"/>
              <a:gd name="connsiteX10" fmla="*/ 44719 w 49024"/>
              <a:gd name="connsiteY10" fmla="*/ 10177 h 24077"/>
              <a:gd name="connsiteX11" fmla="*/ 44555 w 49024"/>
              <a:gd name="connsiteY11" fmla="*/ 15319 h 24077"/>
              <a:gd name="connsiteX12" fmla="*/ 45753 w 49024"/>
              <a:gd name="connsiteY12" fmla="*/ 23181 h 24077"/>
              <a:gd name="connsiteX13" fmla="*/ 0 w 49024"/>
              <a:gd name="connsiteY13" fmla="*/ 23913 h 24077"/>
              <a:gd name="connsiteX14" fmla="*/ 2732 w 49024"/>
              <a:gd name="connsiteY14" fmla="*/ 19563 h 24077"/>
              <a:gd name="connsiteX0" fmla="*/ 44535 w 49024"/>
              <a:gd name="connsiteY0" fmla="*/ 15213 h 24077"/>
              <a:gd name="connsiteX1" fmla="*/ 43087 w 49024"/>
              <a:gd name="connsiteY1" fmla="*/ 17889 h 24077"/>
              <a:gd name="connsiteX2" fmla="*/ 41061 w 49024"/>
              <a:gd name="connsiteY2" fmla="*/ 5285 h 24077"/>
              <a:gd name="connsiteX3" fmla="*/ 41137 w 49024"/>
              <a:gd name="connsiteY3" fmla="*/ 6549 h 24077"/>
              <a:gd name="connsiteX4" fmla="*/ 31815 w 49024"/>
              <a:gd name="connsiteY4" fmla="*/ 3811 h 24077"/>
              <a:gd name="connsiteX5" fmla="*/ 32557 w 49024"/>
              <a:gd name="connsiteY5" fmla="*/ 2199 h 24077"/>
              <a:gd name="connsiteX6" fmla="*/ 24878 w 49024"/>
              <a:gd name="connsiteY6" fmla="*/ 4579 h 24077"/>
              <a:gd name="connsiteX7" fmla="*/ 25237 w 49024"/>
              <a:gd name="connsiteY7" fmla="*/ 3189 h 24077"/>
              <a:gd name="connsiteX8" fmla="*/ 16737 w 49024"/>
              <a:gd name="connsiteY8" fmla="*/ 5051 h 24077"/>
              <a:gd name="connsiteX9" fmla="*/ 18037 w 49024"/>
              <a:gd name="connsiteY9" fmla="*/ 6399 h 24077"/>
              <a:gd name="connsiteX10" fmla="*/ 6864 w 49024"/>
              <a:gd name="connsiteY10" fmla="*/ 15648 h 24077"/>
              <a:gd name="connsiteX11" fmla="*/ 6637 w 49024"/>
              <a:gd name="connsiteY11" fmla="*/ 14229 h 24077"/>
              <a:gd name="connsiteX0" fmla="*/ 5518 w 51810"/>
              <a:gd name="connsiteY0" fmla="*/ 19563 h 24077"/>
              <a:gd name="connsiteX1" fmla="*/ 9386 w 51810"/>
              <a:gd name="connsiteY1" fmla="*/ 14366 h 24077"/>
              <a:gd name="connsiteX2" fmla="*/ 9423 w 51810"/>
              <a:gd name="connsiteY2" fmla="*/ 14229 h 24077"/>
              <a:gd name="connsiteX3" fmla="*/ 11146 w 51810"/>
              <a:gd name="connsiteY3" fmla="*/ 6766 h 24077"/>
              <a:gd name="connsiteX4" fmla="*/ 19528 w 51810"/>
              <a:gd name="connsiteY4" fmla="*/ 5061 h 24077"/>
              <a:gd name="connsiteX5" fmla="*/ 27979 w 51810"/>
              <a:gd name="connsiteY5" fmla="*/ 3291 h 24077"/>
              <a:gd name="connsiteX6" fmla="*/ 31272 w 51810"/>
              <a:gd name="connsiteY6" fmla="*/ 59 h 24077"/>
              <a:gd name="connsiteX7" fmla="*/ 35356 w 51810"/>
              <a:gd name="connsiteY7" fmla="*/ 2340 h 24077"/>
              <a:gd name="connsiteX8" fmla="*/ 40986 w 51810"/>
              <a:gd name="connsiteY8" fmla="*/ 549 h 24077"/>
              <a:gd name="connsiteX9" fmla="*/ 43841 w 51810"/>
              <a:gd name="connsiteY9" fmla="*/ 5435 h 24077"/>
              <a:gd name="connsiteX10" fmla="*/ 47505 w 51810"/>
              <a:gd name="connsiteY10" fmla="*/ 10177 h 24077"/>
              <a:gd name="connsiteX11" fmla="*/ 47341 w 51810"/>
              <a:gd name="connsiteY11" fmla="*/ 15319 h 24077"/>
              <a:gd name="connsiteX12" fmla="*/ 48539 w 51810"/>
              <a:gd name="connsiteY12" fmla="*/ 23181 h 24077"/>
              <a:gd name="connsiteX13" fmla="*/ 2786 w 51810"/>
              <a:gd name="connsiteY13" fmla="*/ 23913 h 24077"/>
              <a:gd name="connsiteX14" fmla="*/ 5518 w 51810"/>
              <a:gd name="connsiteY14" fmla="*/ 19563 h 24077"/>
              <a:gd name="connsiteX0" fmla="*/ 47321 w 51810"/>
              <a:gd name="connsiteY0" fmla="*/ 15213 h 24077"/>
              <a:gd name="connsiteX1" fmla="*/ 45873 w 51810"/>
              <a:gd name="connsiteY1" fmla="*/ 17889 h 24077"/>
              <a:gd name="connsiteX2" fmla="*/ 43847 w 51810"/>
              <a:gd name="connsiteY2" fmla="*/ 5285 h 24077"/>
              <a:gd name="connsiteX3" fmla="*/ 43923 w 51810"/>
              <a:gd name="connsiteY3" fmla="*/ 6549 h 24077"/>
              <a:gd name="connsiteX4" fmla="*/ 34601 w 51810"/>
              <a:gd name="connsiteY4" fmla="*/ 3811 h 24077"/>
              <a:gd name="connsiteX5" fmla="*/ 35343 w 51810"/>
              <a:gd name="connsiteY5" fmla="*/ 2199 h 24077"/>
              <a:gd name="connsiteX6" fmla="*/ 27664 w 51810"/>
              <a:gd name="connsiteY6" fmla="*/ 4579 h 24077"/>
              <a:gd name="connsiteX7" fmla="*/ 28023 w 51810"/>
              <a:gd name="connsiteY7" fmla="*/ 3189 h 24077"/>
              <a:gd name="connsiteX8" fmla="*/ 19523 w 51810"/>
              <a:gd name="connsiteY8" fmla="*/ 5051 h 24077"/>
              <a:gd name="connsiteX9" fmla="*/ 20823 w 51810"/>
              <a:gd name="connsiteY9" fmla="*/ 6399 h 24077"/>
              <a:gd name="connsiteX10" fmla="*/ 9650 w 51810"/>
              <a:gd name="connsiteY10" fmla="*/ 15648 h 24077"/>
              <a:gd name="connsiteX11" fmla="*/ 9423 w 51810"/>
              <a:gd name="connsiteY11" fmla="*/ 14229 h 24077"/>
              <a:gd name="connsiteX0" fmla="*/ 4681 w 52035"/>
              <a:gd name="connsiteY0" fmla="*/ 17482 h 24077"/>
              <a:gd name="connsiteX1" fmla="*/ 9611 w 52035"/>
              <a:gd name="connsiteY1" fmla="*/ 14366 h 24077"/>
              <a:gd name="connsiteX2" fmla="*/ 9648 w 52035"/>
              <a:gd name="connsiteY2" fmla="*/ 14229 h 24077"/>
              <a:gd name="connsiteX3" fmla="*/ 11371 w 52035"/>
              <a:gd name="connsiteY3" fmla="*/ 6766 h 24077"/>
              <a:gd name="connsiteX4" fmla="*/ 19753 w 52035"/>
              <a:gd name="connsiteY4" fmla="*/ 5061 h 24077"/>
              <a:gd name="connsiteX5" fmla="*/ 28204 w 52035"/>
              <a:gd name="connsiteY5" fmla="*/ 3291 h 24077"/>
              <a:gd name="connsiteX6" fmla="*/ 31497 w 52035"/>
              <a:gd name="connsiteY6" fmla="*/ 59 h 24077"/>
              <a:gd name="connsiteX7" fmla="*/ 35581 w 52035"/>
              <a:gd name="connsiteY7" fmla="*/ 2340 h 24077"/>
              <a:gd name="connsiteX8" fmla="*/ 41211 w 52035"/>
              <a:gd name="connsiteY8" fmla="*/ 549 h 24077"/>
              <a:gd name="connsiteX9" fmla="*/ 44066 w 52035"/>
              <a:gd name="connsiteY9" fmla="*/ 5435 h 24077"/>
              <a:gd name="connsiteX10" fmla="*/ 47730 w 52035"/>
              <a:gd name="connsiteY10" fmla="*/ 10177 h 24077"/>
              <a:gd name="connsiteX11" fmla="*/ 47566 w 52035"/>
              <a:gd name="connsiteY11" fmla="*/ 15319 h 24077"/>
              <a:gd name="connsiteX12" fmla="*/ 48764 w 52035"/>
              <a:gd name="connsiteY12" fmla="*/ 23181 h 24077"/>
              <a:gd name="connsiteX13" fmla="*/ 3011 w 52035"/>
              <a:gd name="connsiteY13" fmla="*/ 23913 h 24077"/>
              <a:gd name="connsiteX14" fmla="*/ 4681 w 52035"/>
              <a:gd name="connsiteY14" fmla="*/ 17482 h 24077"/>
              <a:gd name="connsiteX0" fmla="*/ 47546 w 52035"/>
              <a:gd name="connsiteY0" fmla="*/ 15213 h 24077"/>
              <a:gd name="connsiteX1" fmla="*/ 46098 w 52035"/>
              <a:gd name="connsiteY1" fmla="*/ 17889 h 24077"/>
              <a:gd name="connsiteX2" fmla="*/ 44072 w 52035"/>
              <a:gd name="connsiteY2" fmla="*/ 5285 h 24077"/>
              <a:gd name="connsiteX3" fmla="*/ 44148 w 52035"/>
              <a:gd name="connsiteY3" fmla="*/ 6549 h 24077"/>
              <a:gd name="connsiteX4" fmla="*/ 34826 w 52035"/>
              <a:gd name="connsiteY4" fmla="*/ 3811 h 24077"/>
              <a:gd name="connsiteX5" fmla="*/ 35568 w 52035"/>
              <a:gd name="connsiteY5" fmla="*/ 2199 h 24077"/>
              <a:gd name="connsiteX6" fmla="*/ 27889 w 52035"/>
              <a:gd name="connsiteY6" fmla="*/ 4579 h 24077"/>
              <a:gd name="connsiteX7" fmla="*/ 28248 w 52035"/>
              <a:gd name="connsiteY7" fmla="*/ 3189 h 24077"/>
              <a:gd name="connsiteX8" fmla="*/ 19748 w 52035"/>
              <a:gd name="connsiteY8" fmla="*/ 5051 h 24077"/>
              <a:gd name="connsiteX9" fmla="*/ 21048 w 52035"/>
              <a:gd name="connsiteY9" fmla="*/ 6399 h 24077"/>
              <a:gd name="connsiteX10" fmla="*/ 9875 w 52035"/>
              <a:gd name="connsiteY10" fmla="*/ 15648 h 24077"/>
              <a:gd name="connsiteX11" fmla="*/ 9648 w 52035"/>
              <a:gd name="connsiteY11" fmla="*/ 14229 h 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35" h="24077">
                <a:moveTo>
                  <a:pt x="4681" y="17482"/>
                </a:moveTo>
                <a:cubicBezTo>
                  <a:pt x="4925" y="14727"/>
                  <a:pt x="7593" y="14650"/>
                  <a:pt x="9611" y="14366"/>
                </a:cubicBezTo>
                <a:cubicBezTo>
                  <a:pt x="9623" y="14320"/>
                  <a:pt x="9636" y="14275"/>
                  <a:pt x="9648" y="14229"/>
                </a:cubicBezTo>
                <a:cubicBezTo>
                  <a:pt x="9377" y="11516"/>
                  <a:pt x="10009" y="8780"/>
                  <a:pt x="11371" y="6766"/>
                </a:cubicBezTo>
                <a:cubicBezTo>
                  <a:pt x="13523" y="3585"/>
                  <a:pt x="17012" y="2876"/>
                  <a:pt x="19753" y="5061"/>
                </a:cubicBezTo>
                <a:cubicBezTo>
                  <a:pt x="21426" y="768"/>
                  <a:pt x="25662" y="-119"/>
                  <a:pt x="28204" y="3291"/>
                </a:cubicBezTo>
                <a:cubicBezTo>
                  <a:pt x="28845" y="1542"/>
                  <a:pt x="30076" y="333"/>
                  <a:pt x="31497" y="59"/>
                </a:cubicBezTo>
                <a:cubicBezTo>
                  <a:pt x="33061" y="-243"/>
                  <a:pt x="34623" y="629"/>
                  <a:pt x="35581" y="2340"/>
                </a:cubicBezTo>
                <a:cubicBezTo>
                  <a:pt x="36963" y="126"/>
                  <a:pt x="39249" y="-601"/>
                  <a:pt x="41211" y="549"/>
                </a:cubicBezTo>
                <a:cubicBezTo>
                  <a:pt x="42706" y="1425"/>
                  <a:pt x="43778" y="3259"/>
                  <a:pt x="44066" y="5435"/>
                </a:cubicBezTo>
                <a:cubicBezTo>
                  <a:pt x="45794" y="6077"/>
                  <a:pt x="47170" y="7857"/>
                  <a:pt x="47730" y="10177"/>
                </a:cubicBezTo>
                <a:cubicBezTo>
                  <a:pt x="48137" y="11861"/>
                  <a:pt x="48079" y="13690"/>
                  <a:pt x="47566" y="15319"/>
                </a:cubicBezTo>
                <a:cubicBezTo>
                  <a:pt x="48827" y="17553"/>
                  <a:pt x="56190" y="21749"/>
                  <a:pt x="48764" y="23181"/>
                </a:cubicBezTo>
                <a:cubicBezTo>
                  <a:pt x="41338" y="24613"/>
                  <a:pt x="18234" y="23895"/>
                  <a:pt x="3011" y="23913"/>
                </a:cubicBezTo>
                <a:cubicBezTo>
                  <a:pt x="-4159" y="23310"/>
                  <a:pt x="3581" y="19073"/>
                  <a:pt x="4681" y="17482"/>
                </a:cubicBezTo>
                <a:close/>
              </a:path>
              <a:path w="52035" h="24077" fill="none" extrusionOk="0">
                <a:moveTo>
                  <a:pt x="47546" y="15213"/>
                </a:moveTo>
                <a:cubicBezTo>
                  <a:pt x="47221" y="16245"/>
                  <a:pt x="46726" y="17161"/>
                  <a:pt x="46098" y="17889"/>
                </a:cubicBezTo>
                <a:moveTo>
                  <a:pt x="44072" y="5285"/>
                </a:moveTo>
                <a:cubicBezTo>
                  <a:pt x="44127" y="5702"/>
                  <a:pt x="44153" y="6125"/>
                  <a:pt x="44148" y="6549"/>
                </a:cubicBezTo>
                <a:moveTo>
                  <a:pt x="34826" y="3811"/>
                </a:moveTo>
                <a:cubicBezTo>
                  <a:pt x="35015" y="3228"/>
                  <a:pt x="35264" y="2685"/>
                  <a:pt x="35568" y="2199"/>
                </a:cubicBezTo>
                <a:moveTo>
                  <a:pt x="27889" y="4579"/>
                </a:moveTo>
                <a:cubicBezTo>
                  <a:pt x="27966" y="4097"/>
                  <a:pt x="28087" y="3630"/>
                  <a:pt x="28248" y="3189"/>
                </a:cubicBezTo>
                <a:moveTo>
                  <a:pt x="19748" y="5051"/>
                </a:moveTo>
                <a:cubicBezTo>
                  <a:pt x="20220" y="5427"/>
                  <a:pt x="20656" y="5880"/>
                  <a:pt x="21048" y="6399"/>
                </a:cubicBezTo>
                <a:moveTo>
                  <a:pt x="9875" y="15648"/>
                </a:moveTo>
                <a:cubicBezTo>
                  <a:pt x="9772" y="15184"/>
                  <a:pt x="9696" y="14710"/>
                  <a:pt x="9648" y="14229"/>
                </a:cubicBezTo>
              </a:path>
            </a:pathLst>
          </a:custGeom>
          <a:solidFill>
            <a:srgbClr val="FFFFFF">
              <a:alpha val="74118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3" name="Cloud 161"/>
          <p:cNvSpPr/>
          <p:nvPr/>
        </p:nvSpPr>
        <p:spPr>
          <a:xfrm>
            <a:off x="2567373" y="1522050"/>
            <a:ext cx="695996" cy="37313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28591 w 43256"/>
              <a:gd name="connsiteY12" fmla="*/ 36674 h 43219"/>
              <a:gd name="connsiteX13" fmla="*/ 23703 w 43256"/>
              <a:gd name="connsiteY13" fmla="*/ 42965 h 43219"/>
              <a:gd name="connsiteX14" fmla="*/ 16516 w 43256"/>
              <a:gd name="connsiteY14" fmla="*/ 39125 h 43219"/>
              <a:gd name="connsiteX15" fmla="*/ 5840 w 43256"/>
              <a:gd name="connsiteY15" fmla="*/ 35331 h 43219"/>
              <a:gd name="connsiteX16" fmla="*/ 1146 w 43256"/>
              <a:gd name="connsiteY16" fmla="*/ 31109 h 43219"/>
              <a:gd name="connsiteX17" fmla="*/ 2149 w 43256"/>
              <a:gd name="connsiteY17" fmla="*/ 25410 h 43219"/>
              <a:gd name="connsiteX18" fmla="*/ 31 w 43256"/>
              <a:gd name="connsiteY18" fmla="*/ 19563 h 43219"/>
              <a:gd name="connsiteX19" fmla="*/ 3899 w 43256"/>
              <a:gd name="connsiteY19" fmla="*/ 14366 h 43219"/>
              <a:gd name="connsiteX20" fmla="*/ 3936 w 43256"/>
              <a:gd name="connsiteY20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16516 w 43256"/>
              <a:gd name="connsiteY0" fmla="*/ 39125 h 40633"/>
              <a:gd name="connsiteX1" fmla="*/ 5840 w 43256"/>
              <a:gd name="connsiteY1" fmla="*/ 35331 h 40633"/>
              <a:gd name="connsiteX2" fmla="*/ 1146 w 43256"/>
              <a:gd name="connsiteY2" fmla="*/ 31109 h 40633"/>
              <a:gd name="connsiteX3" fmla="*/ 2149 w 43256"/>
              <a:gd name="connsiteY3" fmla="*/ 25410 h 40633"/>
              <a:gd name="connsiteX4" fmla="*/ 31 w 43256"/>
              <a:gd name="connsiteY4" fmla="*/ 19563 h 40633"/>
              <a:gd name="connsiteX5" fmla="*/ 3899 w 43256"/>
              <a:gd name="connsiteY5" fmla="*/ 14366 h 40633"/>
              <a:gd name="connsiteX6" fmla="*/ 3936 w 43256"/>
              <a:gd name="connsiteY6" fmla="*/ 14229 h 40633"/>
              <a:gd name="connsiteX7" fmla="*/ 5659 w 43256"/>
              <a:gd name="connsiteY7" fmla="*/ 6766 h 40633"/>
              <a:gd name="connsiteX8" fmla="*/ 14041 w 43256"/>
              <a:gd name="connsiteY8" fmla="*/ 5061 h 40633"/>
              <a:gd name="connsiteX9" fmla="*/ 22492 w 43256"/>
              <a:gd name="connsiteY9" fmla="*/ 3291 h 40633"/>
              <a:gd name="connsiteX10" fmla="*/ 25785 w 43256"/>
              <a:gd name="connsiteY10" fmla="*/ 59 h 40633"/>
              <a:gd name="connsiteX11" fmla="*/ 29869 w 43256"/>
              <a:gd name="connsiteY11" fmla="*/ 2340 h 40633"/>
              <a:gd name="connsiteX12" fmla="*/ 35499 w 43256"/>
              <a:gd name="connsiteY12" fmla="*/ 549 h 40633"/>
              <a:gd name="connsiteX13" fmla="*/ 38354 w 43256"/>
              <a:gd name="connsiteY13" fmla="*/ 5435 h 40633"/>
              <a:gd name="connsiteX14" fmla="*/ 42018 w 43256"/>
              <a:gd name="connsiteY14" fmla="*/ 10177 h 40633"/>
              <a:gd name="connsiteX15" fmla="*/ 41854 w 43256"/>
              <a:gd name="connsiteY15" fmla="*/ 15319 h 40633"/>
              <a:gd name="connsiteX16" fmla="*/ 43052 w 43256"/>
              <a:gd name="connsiteY16" fmla="*/ 23181 h 40633"/>
              <a:gd name="connsiteX17" fmla="*/ 37440 w 43256"/>
              <a:gd name="connsiteY17" fmla="*/ 30063 h 40633"/>
              <a:gd name="connsiteX18" fmla="*/ 30200 w 43256"/>
              <a:gd name="connsiteY18" fmla="*/ 39280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16514 w 43888"/>
              <a:gd name="connsiteY4" fmla="*/ 38949 h 40633"/>
              <a:gd name="connsiteX5" fmla="*/ 15846 w 43888"/>
              <a:gd name="connsiteY5" fmla="*/ 37209 h 40633"/>
              <a:gd name="connsiteX6" fmla="*/ 41834 w 43888"/>
              <a:gd name="connsiteY6" fmla="*/ 15213 h 40633"/>
              <a:gd name="connsiteX7" fmla="*/ 40386 w 43888"/>
              <a:gd name="connsiteY7" fmla="*/ 17889 h 40633"/>
              <a:gd name="connsiteX8" fmla="*/ 38360 w 43888"/>
              <a:gd name="connsiteY8" fmla="*/ 5285 h 40633"/>
              <a:gd name="connsiteX9" fmla="*/ 38436 w 43888"/>
              <a:gd name="connsiteY9" fmla="*/ 6549 h 40633"/>
              <a:gd name="connsiteX10" fmla="*/ 29114 w 43888"/>
              <a:gd name="connsiteY10" fmla="*/ 3811 h 40633"/>
              <a:gd name="connsiteX11" fmla="*/ 29856 w 43888"/>
              <a:gd name="connsiteY11" fmla="*/ 2199 h 40633"/>
              <a:gd name="connsiteX12" fmla="*/ 22177 w 43888"/>
              <a:gd name="connsiteY12" fmla="*/ 4579 h 40633"/>
              <a:gd name="connsiteX13" fmla="*/ 22536 w 43888"/>
              <a:gd name="connsiteY13" fmla="*/ 3189 h 40633"/>
              <a:gd name="connsiteX14" fmla="*/ 14036 w 43888"/>
              <a:gd name="connsiteY14" fmla="*/ 5051 h 40633"/>
              <a:gd name="connsiteX15" fmla="*/ 15336 w 43888"/>
              <a:gd name="connsiteY15" fmla="*/ 6399 h 40633"/>
              <a:gd name="connsiteX16" fmla="*/ 4163 w 43888"/>
              <a:gd name="connsiteY16" fmla="*/ 15648 h 40633"/>
              <a:gd name="connsiteX17" fmla="*/ 3936 w 43888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41834 w 43888"/>
              <a:gd name="connsiteY4" fmla="*/ 15213 h 40633"/>
              <a:gd name="connsiteX5" fmla="*/ 40386 w 43888"/>
              <a:gd name="connsiteY5" fmla="*/ 17889 h 40633"/>
              <a:gd name="connsiteX6" fmla="*/ 38360 w 43888"/>
              <a:gd name="connsiteY6" fmla="*/ 5285 h 40633"/>
              <a:gd name="connsiteX7" fmla="*/ 38436 w 43888"/>
              <a:gd name="connsiteY7" fmla="*/ 6549 h 40633"/>
              <a:gd name="connsiteX8" fmla="*/ 29114 w 43888"/>
              <a:gd name="connsiteY8" fmla="*/ 3811 h 40633"/>
              <a:gd name="connsiteX9" fmla="*/ 29856 w 43888"/>
              <a:gd name="connsiteY9" fmla="*/ 2199 h 40633"/>
              <a:gd name="connsiteX10" fmla="*/ 22177 w 43888"/>
              <a:gd name="connsiteY10" fmla="*/ 4579 h 40633"/>
              <a:gd name="connsiteX11" fmla="*/ 22536 w 43888"/>
              <a:gd name="connsiteY11" fmla="*/ 3189 h 40633"/>
              <a:gd name="connsiteX12" fmla="*/ 14036 w 43888"/>
              <a:gd name="connsiteY12" fmla="*/ 5051 h 40633"/>
              <a:gd name="connsiteX13" fmla="*/ 15336 w 43888"/>
              <a:gd name="connsiteY13" fmla="*/ 6399 h 40633"/>
              <a:gd name="connsiteX14" fmla="*/ 4163 w 43888"/>
              <a:gd name="connsiteY14" fmla="*/ 15648 h 40633"/>
              <a:gd name="connsiteX15" fmla="*/ 3936 w 43888"/>
              <a:gd name="connsiteY15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41834 w 43888"/>
              <a:gd name="connsiteY2" fmla="*/ 15213 h 40633"/>
              <a:gd name="connsiteX3" fmla="*/ 40386 w 43888"/>
              <a:gd name="connsiteY3" fmla="*/ 17889 h 40633"/>
              <a:gd name="connsiteX4" fmla="*/ 38360 w 43888"/>
              <a:gd name="connsiteY4" fmla="*/ 5285 h 40633"/>
              <a:gd name="connsiteX5" fmla="*/ 38436 w 43888"/>
              <a:gd name="connsiteY5" fmla="*/ 6549 h 40633"/>
              <a:gd name="connsiteX6" fmla="*/ 29114 w 43888"/>
              <a:gd name="connsiteY6" fmla="*/ 3811 h 40633"/>
              <a:gd name="connsiteX7" fmla="*/ 29856 w 43888"/>
              <a:gd name="connsiteY7" fmla="*/ 2199 h 40633"/>
              <a:gd name="connsiteX8" fmla="*/ 22177 w 43888"/>
              <a:gd name="connsiteY8" fmla="*/ 4579 h 40633"/>
              <a:gd name="connsiteX9" fmla="*/ 22536 w 43888"/>
              <a:gd name="connsiteY9" fmla="*/ 3189 h 40633"/>
              <a:gd name="connsiteX10" fmla="*/ 14036 w 43888"/>
              <a:gd name="connsiteY10" fmla="*/ 5051 h 40633"/>
              <a:gd name="connsiteX11" fmla="*/ 15336 w 43888"/>
              <a:gd name="connsiteY11" fmla="*/ 6399 h 40633"/>
              <a:gd name="connsiteX12" fmla="*/ 4163 w 43888"/>
              <a:gd name="connsiteY12" fmla="*/ 15648 h 40633"/>
              <a:gd name="connsiteX13" fmla="*/ 3936 w 43888"/>
              <a:gd name="connsiteY13" fmla="*/ 14229 h 40633"/>
              <a:gd name="connsiteX0" fmla="*/ 5840 w 43888"/>
              <a:gd name="connsiteY0" fmla="*/ 35331 h 39280"/>
              <a:gd name="connsiteX1" fmla="*/ 1146 w 43888"/>
              <a:gd name="connsiteY1" fmla="*/ 31109 h 39280"/>
              <a:gd name="connsiteX2" fmla="*/ 2149 w 43888"/>
              <a:gd name="connsiteY2" fmla="*/ 25410 h 39280"/>
              <a:gd name="connsiteX3" fmla="*/ 31 w 43888"/>
              <a:gd name="connsiteY3" fmla="*/ 19563 h 39280"/>
              <a:gd name="connsiteX4" fmla="*/ 3899 w 43888"/>
              <a:gd name="connsiteY4" fmla="*/ 14366 h 39280"/>
              <a:gd name="connsiteX5" fmla="*/ 3936 w 43888"/>
              <a:gd name="connsiteY5" fmla="*/ 14229 h 39280"/>
              <a:gd name="connsiteX6" fmla="*/ 5659 w 43888"/>
              <a:gd name="connsiteY6" fmla="*/ 6766 h 39280"/>
              <a:gd name="connsiteX7" fmla="*/ 14041 w 43888"/>
              <a:gd name="connsiteY7" fmla="*/ 5061 h 39280"/>
              <a:gd name="connsiteX8" fmla="*/ 22492 w 43888"/>
              <a:gd name="connsiteY8" fmla="*/ 3291 h 39280"/>
              <a:gd name="connsiteX9" fmla="*/ 25785 w 43888"/>
              <a:gd name="connsiteY9" fmla="*/ 59 h 39280"/>
              <a:gd name="connsiteX10" fmla="*/ 29869 w 43888"/>
              <a:gd name="connsiteY10" fmla="*/ 2340 h 39280"/>
              <a:gd name="connsiteX11" fmla="*/ 35499 w 43888"/>
              <a:gd name="connsiteY11" fmla="*/ 549 h 39280"/>
              <a:gd name="connsiteX12" fmla="*/ 38354 w 43888"/>
              <a:gd name="connsiteY12" fmla="*/ 5435 h 39280"/>
              <a:gd name="connsiteX13" fmla="*/ 42018 w 43888"/>
              <a:gd name="connsiteY13" fmla="*/ 10177 h 39280"/>
              <a:gd name="connsiteX14" fmla="*/ 41854 w 43888"/>
              <a:gd name="connsiteY14" fmla="*/ 15319 h 39280"/>
              <a:gd name="connsiteX15" fmla="*/ 43052 w 43888"/>
              <a:gd name="connsiteY15" fmla="*/ 23181 h 39280"/>
              <a:gd name="connsiteX16" fmla="*/ 30200 w 43888"/>
              <a:gd name="connsiteY16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1146 w 43888"/>
              <a:gd name="connsiteY0" fmla="*/ 31109 h 39280"/>
              <a:gd name="connsiteX1" fmla="*/ 2149 w 43888"/>
              <a:gd name="connsiteY1" fmla="*/ 25410 h 39280"/>
              <a:gd name="connsiteX2" fmla="*/ 31 w 43888"/>
              <a:gd name="connsiteY2" fmla="*/ 19563 h 39280"/>
              <a:gd name="connsiteX3" fmla="*/ 3899 w 43888"/>
              <a:gd name="connsiteY3" fmla="*/ 14366 h 39280"/>
              <a:gd name="connsiteX4" fmla="*/ 3936 w 43888"/>
              <a:gd name="connsiteY4" fmla="*/ 14229 h 39280"/>
              <a:gd name="connsiteX5" fmla="*/ 5659 w 43888"/>
              <a:gd name="connsiteY5" fmla="*/ 6766 h 39280"/>
              <a:gd name="connsiteX6" fmla="*/ 14041 w 43888"/>
              <a:gd name="connsiteY6" fmla="*/ 5061 h 39280"/>
              <a:gd name="connsiteX7" fmla="*/ 22492 w 43888"/>
              <a:gd name="connsiteY7" fmla="*/ 3291 h 39280"/>
              <a:gd name="connsiteX8" fmla="*/ 25785 w 43888"/>
              <a:gd name="connsiteY8" fmla="*/ 59 h 39280"/>
              <a:gd name="connsiteX9" fmla="*/ 29869 w 43888"/>
              <a:gd name="connsiteY9" fmla="*/ 2340 h 39280"/>
              <a:gd name="connsiteX10" fmla="*/ 35499 w 43888"/>
              <a:gd name="connsiteY10" fmla="*/ 549 h 39280"/>
              <a:gd name="connsiteX11" fmla="*/ 38354 w 43888"/>
              <a:gd name="connsiteY11" fmla="*/ 5435 h 39280"/>
              <a:gd name="connsiteX12" fmla="*/ 42018 w 43888"/>
              <a:gd name="connsiteY12" fmla="*/ 10177 h 39280"/>
              <a:gd name="connsiteX13" fmla="*/ 41854 w 43888"/>
              <a:gd name="connsiteY13" fmla="*/ 15319 h 39280"/>
              <a:gd name="connsiteX14" fmla="*/ 43052 w 43888"/>
              <a:gd name="connsiteY14" fmla="*/ 23181 h 39280"/>
              <a:gd name="connsiteX15" fmla="*/ 30200 w 43888"/>
              <a:gd name="connsiteY15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7346 w 48934"/>
              <a:gd name="connsiteY0" fmla="*/ 26036 h 31109"/>
              <a:gd name="connsiteX1" fmla="*/ 4813 w 48934"/>
              <a:gd name="connsiteY1" fmla="*/ 25239 h 31109"/>
              <a:gd name="connsiteX2" fmla="*/ 44451 w 48934"/>
              <a:gd name="connsiteY2" fmla="*/ 15213 h 31109"/>
              <a:gd name="connsiteX3" fmla="*/ 43003 w 48934"/>
              <a:gd name="connsiteY3" fmla="*/ 17889 h 31109"/>
              <a:gd name="connsiteX4" fmla="*/ 40977 w 48934"/>
              <a:gd name="connsiteY4" fmla="*/ 5285 h 31109"/>
              <a:gd name="connsiteX5" fmla="*/ 41053 w 48934"/>
              <a:gd name="connsiteY5" fmla="*/ 6549 h 31109"/>
              <a:gd name="connsiteX6" fmla="*/ 31731 w 48934"/>
              <a:gd name="connsiteY6" fmla="*/ 3811 h 31109"/>
              <a:gd name="connsiteX7" fmla="*/ 32473 w 48934"/>
              <a:gd name="connsiteY7" fmla="*/ 2199 h 31109"/>
              <a:gd name="connsiteX8" fmla="*/ 24794 w 48934"/>
              <a:gd name="connsiteY8" fmla="*/ 4579 h 31109"/>
              <a:gd name="connsiteX9" fmla="*/ 25153 w 48934"/>
              <a:gd name="connsiteY9" fmla="*/ 3189 h 31109"/>
              <a:gd name="connsiteX10" fmla="*/ 16653 w 48934"/>
              <a:gd name="connsiteY10" fmla="*/ 5051 h 31109"/>
              <a:gd name="connsiteX11" fmla="*/ 17953 w 48934"/>
              <a:gd name="connsiteY11" fmla="*/ 6399 h 31109"/>
              <a:gd name="connsiteX12" fmla="*/ 6780 w 48934"/>
              <a:gd name="connsiteY12" fmla="*/ 15648 h 31109"/>
              <a:gd name="connsiteX13" fmla="*/ 6553 w 48934"/>
              <a:gd name="connsiteY13" fmla="*/ 14229 h 31109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3763 w 48934"/>
              <a:gd name="connsiteY0" fmla="*/ 31109 h 31109"/>
              <a:gd name="connsiteX1" fmla="*/ 2648 w 48934"/>
              <a:gd name="connsiteY1" fmla="*/ 19563 h 31109"/>
              <a:gd name="connsiteX2" fmla="*/ 6516 w 48934"/>
              <a:gd name="connsiteY2" fmla="*/ 14366 h 31109"/>
              <a:gd name="connsiteX3" fmla="*/ 6553 w 48934"/>
              <a:gd name="connsiteY3" fmla="*/ 14229 h 31109"/>
              <a:gd name="connsiteX4" fmla="*/ 8276 w 48934"/>
              <a:gd name="connsiteY4" fmla="*/ 6766 h 31109"/>
              <a:gd name="connsiteX5" fmla="*/ 16658 w 48934"/>
              <a:gd name="connsiteY5" fmla="*/ 5061 h 31109"/>
              <a:gd name="connsiteX6" fmla="*/ 25109 w 48934"/>
              <a:gd name="connsiteY6" fmla="*/ 3291 h 31109"/>
              <a:gd name="connsiteX7" fmla="*/ 28402 w 48934"/>
              <a:gd name="connsiteY7" fmla="*/ 59 h 31109"/>
              <a:gd name="connsiteX8" fmla="*/ 32486 w 48934"/>
              <a:gd name="connsiteY8" fmla="*/ 2340 h 31109"/>
              <a:gd name="connsiteX9" fmla="*/ 38116 w 48934"/>
              <a:gd name="connsiteY9" fmla="*/ 549 h 31109"/>
              <a:gd name="connsiteX10" fmla="*/ 40971 w 48934"/>
              <a:gd name="connsiteY10" fmla="*/ 5435 h 31109"/>
              <a:gd name="connsiteX11" fmla="*/ 44635 w 48934"/>
              <a:gd name="connsiteY11" fmla="*/ 10177 h 31109"/>
              <a:gd name="connsiteX12" fmla="*/ 44471 w 48934"/>
              <a:gd name="connsiteY12" fmla="*/ 15319 h 31109"/>
              <a:gd name="connsiteX13" fmla="*/ 45669 w 48934"/>
              <a:gd name="connsiteY13" fmla="*/ 23181 h 31109"/>
              <a:gd name="connsiteX14" fmla="*/ 0 w 48934"/>
              <a:gd name="connsiteY14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14" fmla="*/ 2648 w 48934"/>
              <a:gd name="connsiteY14" fmla="*/ 19563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648 w 48934"/>
              <a:gd name="connsiteY0" fmla="*/ 19563 h 23777"/>
              <a:gd name="connsiteX1" fmla="*/ 6516 w 48934"/>
              <a:gd name="connsiteY1" fmla="*/ 14366 h 23777"/>
              <a:gd name="connsiteX2" fmla="*/ 6553 w 48934"/>
              <a:gd name="connsiteY2" fmla="*/ 14229 h 23777"/>
              <a:gd name="connsiteX3" fmla="*/ 8276 w 48934"/>
              <a:gd name="connsiteY3" fmla="*/ 6766 h 23777"/>
              <a:gd name="connsiteX4" fmla="*/ 16658 w 48934"/>
              <a:gd name="connsiteY4" fmla="*/ 5061 h 23777"/>
              <a:gd name="connsiteX5" fmla="*/ 25109 w 48934"/>
              <a:gd name="connsiteY5" fmla="*/ 3291 h 23777"/>
              <a:gd name="connsiteX6" fmla="*/ 28402 w 48934"/>
              <a:gd name="connsiteY6" fmla="*/ 59 h 23777"/>
              <a:gd name="connsiteX7" fmla="*/ 32486 w 48934"/>
              <a:gd name="connsiteY7" fmla="*/ 2340 h 23777"/>
              <a:gd name="connsiteX8" fmla="*/ 38116 w 48934"/>
              <a:gd name="connsiteY8" fmla="*/ 549 h 23777"/>
              <a:gd name="connsiteX9" fmla="*/ 40971 w 48934"/>
              <a:gd name="connsiteY9" fmla="*/ 5435 h 23777"/>
              <a:gd name="connsiteX10" fmla="*/ 44635 w 48934"/>
              <a:gd name="connsiteY10" fmla="*/ 10177 h 23777"/>
              <a:gd name="connsiteX11" fmla="*/ 44471 w 48934"/>
              <a:gd name="connsiteY11" fmla="*/ 15319 h 23777"/>
              <a:gd name="connsiteX12" fmla="*/ 45669 w 48934"/>
              <a:gd name="connsiteY12" fmla="*/ 23181 h 23777"/>
              <a:gd name="connsiteX13" fmla="*/ 0 w 48934"/>
              <a:gd name="connsiteY13" fmla="*/ 23234 h 23777"/>
              <a:gd name="connsiteX14" fmla="*/ 2648 w 48934"/>
              <a:gd name="connsiteY14" fmla="*/ 19563 h 23777"/>
              <a:gd name="connsiteX0" fmla="*/ 44451 w 48934"/>
              <a:gd name="connsiteY0" fmla="*/ 15213 h 23777"/>
              <a:gd name="connsiteX1" fmla="*/ 43003 w 48934"/>
              <a:gd name="connsiteY1" fmla="*/ 17889 h 23777"/>
              <a:gd name="connsiteX2" fmla="*/ 40977 w 48934"/>
              <a:gd name="connsiteY2" fmla="*/ 5285 h 23777"/>
              <a:gd name="connsiteX3" fmla="*/ 41053 w 48934"/>
              <a:gd name="connsiteY3" fmla="*/ 6549 h 23777"/>
              <a:gd name="connsiteX4" fmla="*/ 31731 w 48934"/>
              <a:gd name="connsiteY4" fmla="*/ 3811 h 23777"/>
              <a:gd name="connsiteX5" fmla="*/ 32473 w 48934"/>
              <a:gd name="connsiteY5" fmla="*/ 2199 h 23777"/>
              <a:gd name="connsiteX6" fmla="*/ 24794 w 48934"/>
              <a:gd name="connsiteY6" fmla="*/ 4579 h 23777"/>
              <a:gd name="connsiteX7" fmla="*/ 25153 w 48934"/>
              <a:gd name="connsiteY7" fmla="*/ 3189 h 23777"/>
              <a:gd name="connsiteX8" fmla="*/ 16653 w 48934"/>
              <a:gd name="connsiteY8" fmla="*/ 5051 h 23777"/>
              <a:gd name="connsiteX9" fmla="*/ 17953 w 48934"/>
              <a:gd name="connsiteY9" fmla="*/ 6399 h 23777"/>
              <a:gd name="connsiteX10" fmla="*/ 6780 w 48934"/>
              <a:gd name="connsiteY10" fmla="*/ 15648 h 23777"/>
              <a:gd name="connsiteX11" fmla="*/ 6553 w 48934"/>
              <a:gd name="connsiteY11" fmla="*/ 14229 h 23777"/>
              <a:gd name="connsiteX0" fmla="*/ 2732 w 49024"/>
              <a:gd name="connsiteY0" fmla="*/ 19563 h 24077"/>
              <a:gd name="connsiteX1" fmla="*/ 6600 w 49024"/>
              <a:gd name="connsiteY1" fmla="*/ 14366 h 24077"/>
              <a:gd name="connsiteX2" fmla="*/ 6637 w 49024"/>
              <a:gd name="connsiteY2" fmla="*/ 14229 h 24077"/>
              <a:gd name="connsiteX3" fmla="*/ 8360 w 49024"/>
              <a:gd name="connsiteY3" fmla="*/ 6766 h 24077"/>
              <a:gd name="connsiteX4" fmla="*/ 16742 w 49024"/>
              <a:gd name="connsiteY4" fmla="*/ 5061 h 24077"/>
              <a:gd name="connsiteX5" fmla="*/ 25193 w 49024"/>
              <a:gd name="connsiteY5" fmla="*/ 3291 h 24077"/>
              <a:gd name="connsiteX6" fmla="*/ 28486 w 49024"/>
              <a:gd name="connsiteY6" fmla="*/ 59 h 24077"/>
              <a:gd name="connsiteX7" fmla="*/ 32570 w 49024"/>
              <a:gd name="connsiteY7" fmla="*/ 2340 h 24077"/>
              <a:gd name="connsiteX8" fmla="*/ 38200 w 49024"/>
              <a:gd name="connsiteY8" fmla="*/ 549 h 24077"/>
              <a:gd name="connsiteX9" fmla="*/ 41055 w 49024"/>
              <a:gd name="connsiteY9" fmla="*/ 5435 h 24077"/>
              <a:gd name="connsiteX10" fmla="*/ 44719 w 49024"/>
              <a:gd name="connsiteY10" fmla="*/ 10177 h 24077"/>
              <a:gd name="connsiteX11" fmla="*/ 44555 w 49024"/>
              <a:gd name="connsiteY11" fmla="*/ 15319 h 24077"/>
              <a:gd name="connsiteX12" fmla="*/ 45753 w 49024"/>
              <a:gd name="connsiteY12" fmla="*/ 23181 h 24077"/>
              <a:gd name="connsiteX13" fmla="*/ 0 w 49024"/>
              <a:gd name="connsiteY13" fmla="*/ 23913 h 24077"/>
              <a:gd name="connsiteX14" fmla="*/ 2732 w 49024"/>
              <a:gd name="connsiteY14" fmla="*/ 19563 h 24077"/>
              <a:gd name="connsiteX0" fmla="*/ 44535 w 49024"/>
              <a:gd name="connsiteY0" fmla="*/ 15213 h 24077"/>
              <a:gd name="connsiteX1" fmla="*/ 43087 w 49024"/>
              <a:gd name="connsiteY1" fmla="*/ 17889 h 24077"/>
              <a:gd name="connsiteX2" fmla="*/ 41061 w 49024"/>
              <a:gd name="connsiteY2" fmla="*/ 5285 h 24077"/>
              <a:gd name="connsiteX3" fmla="*/ 41137 w 49024"/>
              <a:gd name="connsiteY3" fmla="*/ 6549 h 24077"/>
              <a:gd name="connsiteX4" fmla="*/ 31815 w 49024"/>
              <a:gd name="connsiteY4" fmla="*/ 3811 h 24077"/>
              <a:gd name="connsiteX5" fmla="*/ 32557 w 49024"/>
              <a:gd name="connsiteY5" fmla="*/ 2199 h 24077"/>
              <a:gd name="connsiteX6" fmla="*/ 24878 w 49024"/>
              <a:gd name="connsiteY6" fmla="*/ 4579 h 24077"/>
              <a:gd name="connsiteX7" fmla="*/ 25237 w 49024"/>
              <a:gd name="connsiteY7" fmla="*/ 3189 h 24077"/>
              <a:gd name="connsiteX8" fmla="*/ 16737 w 49024"/>
              <a:gd name="connsiteY8" fmla="*/ 5051 h 24077"/>
              <a:gd name="connsiteX9" fmla="*/ 18037 w 49024"/>
              <a:gd name="connsiteY9" fmla="*/ 6399 h 24077"/>
              <a:gd name="connsiteX10" fmla="*/ 6864 w 49024"/>
              <a:gd name="connsiteY10" fmla="*/ 15648 h 24077"/>
              <a:gd name="connsiteX11" fmla="*/ 6637 w 49024"/>
              <a:gd name="connsiteY11" fmla="*/ 14229 h 24077"/>
              <a:gd name="connsiteX0" fmla="*/ 5518 w 51810"/>
              <a:gd name="connsiteY0" fmla="*/ 19563 h 24077"/>
              <a:gd name="connsiteX1" fmla="*/ 9386 w 51810"/>
              <a:gd name="connsiteY1" fmla="*/ 14366 h 24077"/>
              <a:gd name="connsiteX2" fmla="*/ 9423 w 51810"/>
              <a:gd name="connsiteY2" fmla="*/ 14229 h 24077"/>
              <a:gd name="connsiteX3" fmla="*/ 11146 w 51810"/>
              <a:gd name="connsiteY3" fmla="*/ 6766 h 24077"/>
              <a:gd name="connsiteX4" fmla="*/ 19528 w 51810"/>
              <a:gd name="connsiteY4" fmla="*/ 5061 h 24077"/>
              <a:gd name="connsiteX5" fmla="*/ 27979 w 51810"/>
              <a:gd name="connsiteY5" fmla="*/ 3291 h 24077"/>
              <a:gd name="connsiteX6" fmla="*/ 31272 w 51810"/>
              <a:gd name="connsiteY6" fmla="*/ 59 h 24077"/>
              <a:gd name="connsiteX7" fmla="*/ 35356 w 51810"/>
              <a:gd name="connsiteY7" fmla="*/ 2340 h 24077"/>
              <a:gd name="connsiteX8" fmla="*/ 40986 w 51810"/>
              <a:gd name="connsiteY8" fmla="*/ 549 h 24077"/>
              <a:gd name="connsiteX9" fmla="*/ 43841 w 51810"/>
              <a:gd name="connsiteY9" fmla="*/ 5435 h 24077"/>
              <a:gd name="connsiteX10" fmla="*/ 47505 w 51810"/>
              <a:gd name="connsiteY10" fmla="*/ 10177 h 24077"/>
              <a:gd name="connsiteX11" fmla="*/ 47341 w 51810"/>
              <a:gd name="connsiteY11" fmla="*/ 15319 h 24077"/>
              <a:gd name="connsiteX12" fmla="*/ 48539 w 51810"/>
              <a:gd name="connsiteY12" fmla="*/ 23181 h 24077"/>
              <a:gd name="connsiteX13" fmla="*/ 2786 w 51810"/>
              <a:gd name="connsiteY13" fmla="*/ 23913 h 24077"/>
              <a:gd name="connsiteX14" fmla="*/ 5518 w 51810"/>
              <a:gd name="connsiteY14" fmla="*/ 19563 h 24077"/>
              <a:gd name="connsiteX0" fmla="*/ 47321 w 51810"/>
              <a:gd name="connsiteY0" fmla="*/ 15213 h 24077"/>
              <a:gd name="connsiteX1" fmla="*/ 45873 w 51810"/>
              <a:gd name="connsiteY1" fmla="*/ 17889 h 24077"/>
              <a:gd name="connsiteX2" fmla="*/ 43847 w 51810"/>
              <a:gd name="connsiteY2" fmla="*/ 5285 h 24077"/>
              <a:gd name="connsiteX3" fmla="*/ 43923 w 51810"/>
              <a:gd name="connsiteY3" fmla="*/ 6549 h 24077"/>
              <a:gd name="connsiteX4" fmla="*/ 34601 w 51810"/>
              <a:gd name="connsiteY4" fmla="*/ 3811 h 24077"/>
              <a:gd name="connsiteX5" fmla="*/ 35343 w 51810"/>
              <a:gd name="connsiteY5" fmla="*/ 2199 h 24077"/>
              <a:gd name="connsiteX6" fmla="*/ 27664 w 51810"/>
              <a:gd name="connsiteY6" fmla="*/ 4579 h 24077"/>
              <a:gd name="connsiteX7" fmla="*/ 28023 w 51810"/>
              <a:gd name="connsiteY7" fmla="*/ 3189 h 24077"/>
              <a:gd name="connsiteX8" fmla="*/ 19523 w 51810"/>
              <a:gd name="connsiteY8" fmla="*/ 5051 h 24077"/>
              <a:gd name="connsiteX9" fmla="*/ 20823 w 51810"/>
              <a:gd name="connsiteY9" fmla="*/ 6399 h 24077"/>
              <a:gd name="connsiteX10" fmla="*/ 9650 w 51810"/>
              <a:gd name="connsiteY10" fmla="*/ 15648 h 24077"/>
              <a:gd name="connsiteX11" fmla="*/ 9423 w 51810"/>
              <a:gd name="connsiteY11" fmla="*/ 14229 h 24077"/>
              <a:gd name="connsiteX0" fmla="*/ 4681 w 52035"/>
              <a:gd name="connsiteY0" fmla="*/ 17482 h 24077"/>
              <a:gd name="connsiteX1" fmla="*/ 9611 w 52035"/>
              <a:gd name="connsiteY1" fmla="*/ 14366 h 24077"/>
              <a:gd name="connsiteX2" fmla="*/ 9648 w 52035"/>
              <a:gd name="connsiteY2" fmla="*/ 14229 h 24077"/>
              <a:gd name="connsiteX3" fmla="*/ 11371 w 52035"/>
              <a:gd name="connsiteY3" fmla="*/ 6766 h 24077"/>
              <a:gd name="connsiteX4" fmla="*/ 19753 w 52035"/>
              <a:gd name="connsiteY4" fmla="*/ 5061 h 24077"/>
              <a:gd name="connsiteX5" fmla="*/ 28204 w 52035"/>
              <a:gd name="connsiteY5" fmla="*/ 3291 h 24077"/>
              <a:gd name="connsiteX6" fmla="*/ 31497 w 52035"/>
              <a:gd name="connsiteY6" fmla="*/ 59 h 24077"/>
              <a:gd name="connsiteX7" fmla="*/ 35581 w 52035"/>
              <a:gd name="connsiteY7" fmla="*/ 2340 h 24077"/>
              <a:gd name="connsiteX8" fmla="*/ 41211 w 52035"/>
              <a:gd name="connsiteY8" fmla="*/ 549 h 24077"/>
              <a:gd name="connsiteX9" fmla="*/ 44066 w 52035"/>
              <a:gd name="connsiteY9" fmla="*/ 5435 h 24077"/>
              <a:gd name="connsiteX10" fmla="*/ 47730 w 52035"/>
              <a:gd name="connsiteY10" fmla="*/ 10177 h 24077"/>
              <a:gd name="connsiteX11" fmla="*/ 47566 w 52035"/>
              <a:gd name="connsiteY11" fmla="*/ 15319 h 24077"/>
              <a:gd name="connsiteX12" fmla="*/ 48764 w 52035"/>
              <a:gd name="connsiteY12" fmla="*/ 23181 h 24077"/>
              <a:gd name="connsiteX13" fmla="*/ 3011 w 52035"/>
              <a:gd name="connsiteY13" fmla="*/ 23913 h 24077"/>
              <a:gd name="connsiteX14" fmla="*/ 4681 w 52035"/>
              <a:gd name="connsiteY14" fmla="*/ 17482 h 24077"/>
              <a:gd name="connsiteX0" fmla="*/ 47546 w 52035"/>
              <a:gd name="connsiteY0" fmla="*/ 15213 h 24077"/>
              <a:gd name="connsiteX1" fmla="*/ 46098 w 52035"/>
              <a:gd name="connsiteY1" fmla="*/ 17889 h 24077"/>
              <a:gd name="connsiteX2" fmla="*/ 44072 w 52035"/>
              <a:gd name="connsiteY2" fmla="*/ 5285 h 24077"/>
              <a:gd name="connsiteX3" fmla="*/ 44148 w 52035"/>
              <a:gd name="connsiteY3" fmla="*/ 6549 h 24077"/>
              <a:gd name="connsiteX4" fmla="*/ 34826 w 52035"/>
              <a:gd name="connsiteY4" fmla="*/ 3811 h 24077"/>
              <a:gd name="connsiteX5" fmla="*/ 35568 w 52035"/>
              <a:gd name="connsiteY5" fmla="*/ 2199 h 24077"/>
              <a:gd name="connsiteX6" fmla="*/ 27889 w 52035"/>
              <a:gd name="connsiteY6" fmla="*/ 4579 h 24077"/>
              <a:gd name="connsiteX7" fmla="*/ 28248 w 52035"/>
              <a:gd name="connsiteY7" fmla="*/ 3189 h 24077"/>
              <a:gd name="connsiteX8" fmla="*/ 19748 w 52035"/>
              <a:gd name="connsiteY8" fmla="*/ 5051 h 24077"/>
              <a:gd name="connsiteX9" fmla="*/ 21048 w 52035"/>
              <a:gd name="connsiteY9" fmla="*/ 6399 h 24077"/>
              <a:gd name="connsiteX10" fmla="*/ 9875 w 52035"/>
              <a:gd name="connsiteY10" fmla="*/ 15648 h 24077"/>
              <a:gd name="connsiteX11" fmla="*/ 9648 w 52035"/>
              <a:gd name="connsiteY11" fmla="*/ 14229 h 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35" h="24077">
                <a:moveTo>
                  <a:pt x="4681" y="17482"/>
                </a:moveTo>
                <a:cubicBezTo>
                  <a:pt x="4925" y="14727"/>
                  <a:pt x="7593" y="14650"/>
                  <a:pt x="9611" y="14366"/>
                </a:cubicBezTo>
                <a:cubicBezTo>
                  <a:pt x="9623" y="14320"/>
                  <a:pt x="9636" y="14275"/>
                  <a:pt x="9648" y="14229"/>
                </a:cubicBezTo>
                <a:cubicBezTo>
                  <a:pt x="9377" y="11516"/>
                  <a:pt x="10009" y="8780"/>
                  <a:pt x="11371" y="6766"/>
                </a:cubicBezTo>
                <a:cubicBezTo>
                  <a:pt x="13523" y="3585"/>
                  <a:pt x="17012" y="2876"/>
                  <a:pt x="19753" y="5061"/>
                </a:cubicBezTo>
                <a:cubicBezTo>
                  <a:pt x="21426" y="768"/>
                  <a:pt x="25662" y="-119"/>
                  <a:pt x="28204" y="3291"/>
                </a:cubicBezTo>
                <a:cubicBezTo>
                  <a:pt x="28845" y="1542"/>
                  <a:pt x="30076" y="333"/>
                  <a:pt x="31497" y="59"/>
                </a:cubicBezTo>
                <a:cubicBezTo>
                  <a:pt x="33061" y="-243"/>
                  <a:pt x="34623" y="629"/>
                  <a:pt x="35581" y="2340"/>
                </a:cubicBezTo>
                <a:cubicBezTo>
                  <a:pt x="36963" y="126"/>
                  <a:pt x="39249" y="-601"/>
                  <a:pt x="41211" y="549"/>
                </a:cubicBezTo>
                <a:cubicBezTo>
                  <a:pt x="42706" y="1425"/>
                  <a:pt x="43778" y="3259"/>
                  <a:pt x="44066" y="5435"/>
                </a:cubicBezTo>
                <a:cubicBezTo>
                  <a:pt x="45794" y="6077"/>
                  <a:pt x="47170" y="7857"/>
                  <a:pt x="47730" y="10177"/>
                </a:cubicBezTo>
                <a:cubicBezTo>
                  <a:pt x="48137" y="11861"/>
                  <a:pt x="48079" y="13690"/>
                  <a:pt x="47566" y="15319"/>
                </a:cubicBezTo>
                <a:cubicBezTo>
                  <a:pt x="48827" y="17553"/>
                  <a:pt x="56190" y="21749"/>
                  <a:pt x="48764" y="23181"/>
                </a:cubicBezTo>
                <a:cubicBezTo>
                  <a:pt x="41338" y="24613"/>
                  <a:pt x="18234" y="23895"/>
                  <a:pt x="3011" y="23913"/>
                </a:cubicBezTo>
                <a:cubicBezTo>
                  <a:pt x="-4159" y="23310"/>
                  <a:pt x="3581" y="19073"/>
                  <a:pt x="4681" y="17482"/>
                </a:cubicBezTo>
                <a:close/>
              </a:path>
              <a:path w="52035" h="24077" fill="none" extrusionOk="0">
                <a:moveTo>
                  <a:pt x="47546" y="15213"/>
                </a:moveTo>
                <a:cubicBezTo>
                  <a:pt x="47221" y="16245"/>
                  <a:pt x="46726" y="17161"/>
                  <a:pt x="46098" y="17889"/>
                </a:cubicBezTo>
                <a:moveTo>
                  <a:pt x="44072" y="5285"/>
                </a:moveTo>
                <a:cubicBezTo>
                  <a:pt x="44127" y="5702"/>
                  <a:pt x="44153" y="6125"/>
                  <a:pt x="44148" y="6549"/>
                </a:cubicBezTo>
                <a:moveTo>
                  <a:pt x="34826" y="3811"/>
                </a:moveTo>
                <a:cubicBezTo>
                  <a:pt x="35015" y="3228"/>
                  <a:pt x="35264" y="2685"/>
                  <a:pt x="35568" y="2199"/>
                </a:cubicBezTo>
                <a:moveTo>
                  <a:pt x="27889" y="4579"/>
                </a:moveTo>
                <a:cubicBezTo>
                  <a:pt x="27966" y="4097"/>
                  <a:pt x="28087" y="3630"/>
                  <a:pt x="28248" y="3189"/>
                </a:cubicBezTo>
                <a:moveTo>
                  <a:pt x="19748" y="5051"/>
                </a:moveTo>
                <a:cubicBezTo>
                  <a:pt x="20220" y="5427"/>
                  <a:pt x="20656" y="5880"/>
                  <a:pt x="21048" y="6399"/>
                </a:cubicBezTo>
                <a:moveTo>
                  <a:pt x="9875" y="15648"/>
                </a:moveTo>
                <a:cubicBezTo>
                  <a:pt x="9772" y="15184"/>
                  <a:pt x="9696" y="14710"/>
                  <a:pt x="9648" y="14229"/>
                </a:cubicBezTo>
              </a:path>
            </a:pathLst>
          </a:custGeom>
          <a:solidFill>
            <a:srgbClr val="FFFFFF">
              <a:alpha val="74118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4" name="Cloud 161"/>
          <p:cNvSpPr/>
          <p:nvPr/>
        </p:nvSpPr>
        <p:spPr>
          <a:xfrm flipH="1">
            <a:off x="3947487" y="1482779"/>
            <a:ext cx="804683" cy="29185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28591 w 43256"/>
              <a:gd name="connsiteY12" fmla="*/ 36674 h 43219"/>
              <a:gd name="connsiteX13" fmla="*/ 23703 w 43256"/>
              <a:gd name="connsiteY13" fmla="*/ 42965 h 43219"/>
              <a:gd name="connsiteX14" fmla="*/ 16516 w 43256"/>
              <a:gd name="connsiteY14" fmla="*/ 39125 h 43219"/>
              <a:gd name="connsiteX15" fmla="*/ 5840 w 43256"/>
              <a:gd name="connsiteY15" fmla="*/ 35331 h 43219"/>
              <a:gd name="connsiteX16" fmla="*/ 1146 w 43256"/>
              <a:gd name="connsiteY16" fmla="*/ 31109 h 43219"/>
              <a:gd name="connsiteX17" fmla="*/ 2149 w 43256"/>
              <a:gd name="connsiteY17" fmla="*/ 25410 h 43219"/>
              <a:gd name="connsiteX18" fmla="*/ 31 w 43256"/>
              <a:gd name="connsiteY18" fmla="*/ 19563 h 43219"/>
              <a:gd name="connsiteX19" fmla="*/ 3899 w 43256"/>
              <a:gd name="connsiteY19" fmla="*/ 14366 h 43219"/>
              <a:gd name="connsiteX20" fmla="*/ 3936 w 43256"/>
              <a:gd name="connsiteY20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16516 w 43256"/>
              <a:gd name="connsiteY0" fmla="*/ 39125 h 40633"/>
              <a:gd name="connsiteX1" fmla="*/ 5840 w 43256"/>
              <a:gd name="connsiteY1" fmla="*/ 35331 h 40633"/>
              <a:gd name="connsiteX2" fmla="*/ 1146 w 43256"/>
              <a:gd name="connsiteY2" fmla="*/ 31109 h 40633"/>
              <a:gd name="connsiteX3" fmla="*/ 2149 w 43256"/>
              <a:gd name="connsiteY3" fmla="*/ 25410 h 40633"/>
              <a:gd name="connsiteX4" fmla="*/ 31 w 43256"/>
              <a:gd name="connsiteY4" fmla="*/ 19563 h 40633"/>
              <a:gd name="connsiteX5" fmla="*/ 3899 w 43256"/>
              <a:gd name="connsiteY5" fmla="*/ 14366 h 40633"/>
              <a:gd name="connsiteX6" fmla="*/ 3936 w 43256"/>
              <a:gd name="connsiteY6" fmla="*/ 14229 h 40633"/>
              <a:gd name="connsiteX7" fmla="*/ 5659 w 43256"/>
              <a:gd name="connsiteY7" fmla="*/ 6766 h 40633"/>
              <a:gd name="connsiteX8" fmla="*/ 14041 w 43256"/>
              <a:gd name="connsiteY8" fmla="*/ 5061 h 40633"/>
              <a:gd name="connsiteX9" fmla="*/ 22492 w 43256"/>
              <a:gd name="connsiteY9" fmla="*/ 3291 h 40633"/>
              <a:gd name="connsiteX10" fmla="*/ 25785 w 43256"/>
              <a:gd name="connsiteY10" fmla="*/ 59 h 40633"/>
              <a:gd name="connsiteX11" fmla="*/ 29869 w 43256"/>
              <a:gd name="connsiteY11" fmla="*/ 2340 h 40633"/>
              <a:gd name="connsiteX12" fmla="*/ 35499 w 43256"/>
              <a:gd name="connsiteY12" fmla="*/ 549 h 40633"/>
              <a:gd name="connsiteX13" fmla="*/ 38354 w 43256"/>
              <a:gd name="connsiteY13" fmla="*/ 5435 h 40633"/>
              <a:gd name="connsiteX14" fmla="*/ 42018 w 43256"/>
              <a:gd name="connsiteY14" fmla="*/ 10177 h 40633"/>
              <a:gd name="connsiteX15" fmla="*/ 41854 w 43256"/>
              <a:gd name="connsiteY15" fmla="*/ 15319 h 40633"/>
              <a:gd name="connsiteX16" fmla="*/ 43052 w 43256"/>
              <a:gd name="connsiteY16" fmla="*/ 23181 h 40633"/>
              <a:gd name="connsiteX17" fmla="*/ 37440 w 43256"/>
              <a:gd name="connsiteY17" fmla="*/ 30063 h 40633"/>
              <a:gd name="connsiteX18" fmla="*/ 30200 w 43256"/>
              <a:gd name="connsiteY18" fmla="*/ 39280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16514 w 43888"/>
              <a:gd name="connsiteY4" fmla="*/ 38949 h 40633"/>
              <a:gd name="connsiteX5" fmla="*/ 15846 w 43888"/>
              <a:gd name="connsiteY5" fmla="*/ 37209 h 40633"/>
              <a:gd name="connsiteX6" fmla="*/ 41834 w 43888"/>
              <a:gd name="connsiteY6" fmla="*/ 15213 h 40633"/>
              <a:gd name="connsiteX7" fmla="*/ 40386 w 43888"/>
              <a:gd name="connsiteY7" fmla="*/ 17889 h 40633"/>
              <a:gd name="connsiteX8" fmla="*/ 38360 w 43888"/>
              <a:gd name="connsiteY8" fmla="*/ 5285 h 40633"/>
              <a:gd name="connsiteX9" fmla="*/ 38436 w 43888"/>
              <a:gd name="connsiteY9" fmla="*/ 6549 h 40633"/>
              <a:gd name="connsiteX10" fmla="*/ 29114 w 43888"/>
              <a:gd name="connsiteY10" fmla="*/ 3811 h 40633"/>
              <a:gd name="connsiteX11" fmla="*/ 29856 w 43888"/>
              <a:gd name="connsiteY11" fmla="*/ 2199 h 40633"/>
              <a:gd name="connsiteX12" fmla="*/ 22177 w 43888"/>
              <a:gd name="connsiteY12" fmla="*/ 4579 h 40633"/>
              <a:gd name="connsiteX13" fmla="*/ 22536 w 43888"/>
              <a:gd name="connsiteY13" fmla="*/ 3189 h 40633"/>
              <a:gd name="connsiteX14" fmla="*/ 14036 w 43888"/>
              <a:gd name="connsiteY14" fmla="*/ 5051 h 40633"/>
              <a:gd name="connsiteX15" fmla="*/ 15336 w 43888"/>
              <a:gd name="connsiteY15" fmla="*/ 6399 h 40633"/>
              <a:gd name="connsiteX16" fmla="*/ 4163 w 43888"/>
              <a:gd name="connsiteY16" fmla="*/ 15648 h 40633"/>
              <a:gd name="connsiteX17" fmla="*/ 3936 w 43888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41834 w 43888"/>
              <a:gd name="connsiteY4" fmla="*/ 15213 h 40633"/>
              <a:gd name="connsiteX5" fmla="*/ 40386 w 43888"/>
              <a:gd name="connsiteY5" fmla="*/ 17889 h 40633"/>
              <a:gd name="connsiteX6" fmla="*/ 38360 w 43888"/>
              <a:gd name="connsiteY6" fmla="*/ 5285 h 40633"/>
              <a:gd name="connsiteX7" fmla="*/ 38436 w 43888"/>
              <a:gd name="connsiteY7" fmla="*/ 6549 h 40633"/>
              <a:gd name="connsiteX8" fmla="*/ 29114 w 43888"/>
              <a:gd name="connsiteY8" fmla="*/ 3811 h 40633"/>
              <a:gd name="connsiteX9" fmla="*/ 29856 w 43888"/>
              <a:gd name="connsiteY9" fmla="*/ 2199 h 40633"/>
              <a:gd name="connsiteX10" fmla="*/ 22177 w 43888"/>
              <a:gd name="connsiteY10" fmla="*/ 4579 h 40633"/>
              <a:gd name="connsiteX11" fmla="*/ 22536 w 43888"/>
              <a:gd name="connsiteY11" fmla="*/ 3189 h 40633"/>
              <a:gd name="connsiteX12" fmla="*/ 14036 w 43888"/>
              <a:gd name="connsiteY12" fmla="*/ 5051 h 40633"/>
              <a:gd name="connsiteX13" fmla="*/ 15336 w 43888"/>
              <a:gd name="connsiteY13" fmla="*/ 6399 h 40633"/>
              <a:gd name="connsiteX14" fmla="*/ 4163 w 43888"/>
              <a:gd name="connsiteY14" fmla="*/ 15648 h 40633"/>
              <a:gd name="connsiteX15" fmla="*/ 3936 w 43888"/>
              <a:gd name="connsiteY15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41834 w 43888"/>
              <a:gd name="connsiteY2" fmla="*/ 15213 h 40633"/>
              <a:gd name="connsiteX3" fmla="*/ 40386 w 43888"/>
              <a:gd name="connsiteY3" fmla="*/ 17889 h 40633"/>
              <a:gd name="connsiteX4" fmla="*/ 38360 w 43888"/>
              <a:gd name="connsiteY4" fmla="*/ 5285 h 40633"/>
              <a:gd name="connsiteX5" fmla="*/ 38436 w 43888"/>
              <a:gd name="connsiteY5" fmla="*/ 6549 h 40633"/>
              <a:gd name="connsiteX6" fmla="*/ 29114 w 43888"/>
              <a:gd name="connsiteY6" fmla="*/ 3811 h 40633"/>
              <a:gd name="connsiteX7" fmla="*/ 29856 w 43888"/>
              <a:gd name="connsiteY7" fmla="*/ 2199 h 40633"/>
              <a:gd name="connsiteX8" fmla="*/ 22177 w 43888"/>
              <a:gd name="connsiteY8" fmla="*/ 4579 h 40633"/>
              <a:gd name="connsiteX9" fmla="*/ 22536 w 43888"/>
              <a:gd name="connsiteY9" fmla="*/ 3189 h 40633"/>
              <a:gd name="connsiteX10" fmla="*/ 14036 w 43888"/>
              <a:gd name="connsiteY10" fmla="*/ 5051 h 40633"/>
              <a:gd name="connsiteX11" fmla="*/ 15336 w 43888"/>
              <a:gd name="connsiteY11" fmla="*/ 6399 h 40633"/>
              <a:gd name="connsiteX12" fmla="*/ 4163 w 43888"/>
              <a:gd name="connsiteY12" fmla="*/ 15648 h 40633"/>
              <a:gd name="connsiteX13" fmla="*/ 3936 w 43888"/>
              <a:gd name="connsiteY13" fmla="*/ 14229 h 40633"/>
              <a:gd name="connsiteX0" fmla="*/ 5840 w 43888"/>
              <a:gd name="connsiteY0" fmla="*/ 35331 h 39280"/>
              <a:gd name="connsiteX1" fmla="*/ 1146 w 43888"/>
              <a:gd name="connsiteY1" fmla="*/ 31109 h 39280"/>
              <a:gd name="connsiteX2" fmla="*/ 2149 w 43888"/>
              <a:gd name="connsiteY2" fmla="*/ 25410 h 39280"/>
              <a:gd name="connsiteX3" fmla="*/ 31 w 43888"/>
              <a:gd name="connsiteY3" fmla="*/ 19563 h 39280"/>
              <a:gd name="connsiteX4" fmla="*/ 3899 w 43888"/>
              <a:gd name="connsiteY4" fmla="*/ 14366 h 39280"/>
              <a:gd name="connsiteX5" fmla="*/ 3936 w 43888"/>
              <a:gd name="connsiteY5" fmla="*/ 14229 h 39280"/>
              <a:gd name="connsiteX6" fmla="*/ 5659 w 43888"/>
              <a:gd name="connsiteY6" fmla="*/ 6766 h 39280"/>
              <a:gd name="connsiteX7" fmla="*/ 14041 w 43888"/>
              <a:gd name="connsiteY7" fmla="*/ 5061 h 39280"/>
              <a:gd name="connsiteX8" fmla="*/ 22492 w 43888"/>
              <a:gd name="connsiteY8" fmla="*/ 3291 h 39280"/>
              <a:gd name="connsiteX9" fmla="*/ 25785 w 43888"/>
              <a:gd name="connsiteY9" fmla="*/ 59 h 39280"/>
              <a:gd name="connsiteX10" fmla="*/ 29869 w 43888"/>
              <a:gd name="connsiteY10" fmla="*/ 2340 h 39280"/>
              <a:gd name="connsiteX11" fmla="*/ 35499 w 43888"/>
              <a:gd name="connsiteY11" fmla="*/ 549 h 39280"/>
              <a:gd name="connsiteX12" fmla="*/ 38354 w 43888"/>
              <a:gd name="connsiteY12" fmla="*/ 5435 h 39280"/>
              <a:gd name="connsiteX13" fmla="*/ 42018 w 43888"/>
              <a:gd name="connsiteY13" fmla="*/ 10177 h 39280"/>
              <a:gd name="connsiteX14" fmla="*/ 41854 w 43888"/>
              <a:gd name="connsiteY14" fmla="*/ 15319 h 39280"/>
              <a:gd name="connsiteX15" fmla="*/ 43052 w 43888"/>
              <a:gd name="connsiteY15" fmla="*/ 23181 h 39280"/>
              <a:gd name="connsiteX16" fmla="*/ 30200 w 43888"/>
              <a:gd name="connsiteY16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1146 w 43888"/>
              <a:gd name="connsiteY0" fmla="*/ 31109 h 39280"/>
              <a:gd name="connsiteX1" fmla="*/ 2149 w 43888"/>
              <a:gd name="connsiteY1" fmla="*/ 25410 h 39280"/>
              <a:gd name="connsiteX2" fmla="*/ 31 w 43888"/>
              <a:gd name="connsiteY2" fmla="*/ 19563 h 39280"/>
              <a:gd name="connsiteX3" fmla="*/ 3899 w 43888"/>
              <a:gd name="connsiteY3" fmla="*/ 14366 h 39280"/>
              <a:gd name="connsiteX4" fmla="*/ 3936 w 43888"/>
              <a:gd name="connsiteY4" fmla="*/ 14229 h 39280"/>
              <a:gd name="connsiteX5" fmla="*/ 5659 w 43888"/>
              <a:gd name="connsiteY5" fmla="*/ 6766 h 39280"/>
              <a:gd name="connsiteX6" fmla="*/ 14041 w 43888"/>
              <a:gd name="connsiteY6" fmla="*/ 5061 h 39280"/>
              <a:gd name="connsiteX7" fmla="*/ 22492 w 43888"/>
              <a:gd name="connsiteY7" fmla="*/ 3291 h 39280"/>
              <a:gd name="connsiteX8" fmla="*/ 25785 w 43888"/>
              <a:gd name="connsiteY8" fmla="*/ 59 h 39280"/>
              <a:gd name="connsiteX9" fmla="*/ 29869 w 43888"/>
              <a:gd name="connsiteY9" fmla="*/ 2340 h 39280"/>
              <a:gd name="connsiteX10" fmla="*/ 35499 w 43888"/>
              <a:gd name="connsiteY10" fmla="*/ 549 h 39280"/>
              <a:gd name="connsiteX11" fmla="*/ 38354 w 43888"/>
              <a:gd name="connsiteY11" fmla="*/ 5435 h 39280"/>
              <a:gd name="connsiteX12" fmla="*/ 42018 w 43888"/>
              <a:gd name="connsiteY12" fmla="*/ 10177 h 39280"/>
              <a:gd name="connsiteX13" fmla="*/ 41854 w 43888"/>
              <a:gd name="connsiteY13" fmla="*/ 15319 h 39280"/>
              <a:gd name="connsiteX14" fmla="*/ 43052 w 43888"/>
              <a:gd name="connsiteY14" fmla="*/ 23181 h 39280"/>
              <a:gd name="connsiteX15" fmla="*/ 30200 w 43888"/>
              <a:gd name="connsiteY15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7346 w 48934"/>
              <a:gd name="connsiteY0" fmla="*/ 26036 h 31109"/>
              <a:gd name="connsiteX1" fmla="*/ 4813 w 48934"/>
              <a:gd name="connsiteY1" fmla="*/ 25239 h 31109"/>
              <a:gd name="connsiteX2" fmla="*/ 44451 w 48934"/>
              <a:gd name="connsiteY2" fmla="*/ 15213 h 31109"/>
              <a:gd name="connsiteX3" fmla="*/ 43003 w 48934"/>
              <a:gd name="connsiteY3" fmla="*/ 17889 h 31109"/>
              <a:gd name="connsiteX4" fmla="*/ 40977 w 48934"/>
              <a:gd name="connsiteY4" fmla="*/ 5285 h 31109"/>
              <a:gd name="connsiteX5" fmla="*/ 41053 w 48934"/>
              <a:gd name="connsiteY5" fmla="*/ 6549 h 31109"/>
              <a:gd name="connsiteX6" fmla="*/ 31731 w 48934"/>
              <a:gd name="connsiteY6" fmla="*/ 3811 h 31109"/>
              <a:gd name="connsiteX7" fmla="*/ 32473 w 48934"/>
              <a:gd name="connsiteY7" fmla="*/ 2199 h 31109"/>
              <a:gd name="connsiteX8" fmla="*/ 24794 w 48934"/>
              <a:gd name="connsiteY8" fmla="*/ 4579 h 31109"/>
              <a:gd name="connsiteX9" fmla="*/ 25153 w 48934"/>
              <a:gd name="connsiteY9" fmla="*/ 3189 h 31109"/>
              <a:gd name="connsiteX10" fmla="*/ 16653 w 48934"/>
              <a:gd name="connsiteY10" fmla="*/ 5051 h 31109"/>
              <a:gd name="connsiteX11" fmla="*/ 17953 w 48934"/>
              <a:gd name="connsiteY11" fmla="*/ 6399 h 31109"/>
              <a:gd name="connsiteX12" fmla="*/ 6780 w 48934"/>
              <a:gd name="connsiteY12" fmla="*/ 15648 h 31109"/>
              <a:gd name="connsiteX13" fmla="*/ 6553 w 48934"/>
              <a:gd name="connsiteY13" fmla="*/ 14229 h 31109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3763 w 48934"/>
              <a:gd name="connsiteY0" fmla="*/ 31109 h 31109"/>
              <a:gd name="connsiteX1" fmla="*/ 2648 w 48934"/>
              <a:gd name="connsiteY1" fmla="*/ 19563 h 31109"/>
              <a:gd name="connsiteX2" fmla="*/ 6516 w 48934"/>
              <a:gd name="connsiteY2" fmla="*/ 14366 h 31109"/>
              <a:gd name="connsiteX3" fmla="*/ 6553 w 48934"/>
              <a:gd name="connsiteY3" fmla="*/ 14229 h 31109"/>
              <a:gd name="connsiteX4" fmla="*/ 8276 w 48934"/>
              <a:gd name="connsiteY4" fmla="*/ 6766 h 31109"/>
              <a:gd name="connsiteX5" fmla="*/ 16658 w 48934"/>
              <a:gd name="connsiteY5" fmla="*/ 5061 h 31109"/>
              <a:gd name="connsiteX6" fmla="*/ 25109 w 48934"/>
              <a:gd name="connsiteY6" fmla="*/ 3291 h 31109"/>
              <a:gd name="connsiteX7" fmla="*/ 28402 w 48934"/>
              <a:gd name="connsiteY7" fmla="*/ 59 h 31109"/>
              <a:gd name="connsiteX8" fmla="*/ 32486 w 48934"/>
              <a:gd name="connsiteY8" fmla="*/ 2340 h 31109"/>
              <a:gd name="connsiteX9" fmla="*/ 38116 w 48934"/>
              <a:gd name="connsiteY9" fmla="*/ 549 h 31109"/>
              <a:gd name="connsiteX10" fmla="*/ 40971 w 48934"/>
              <a:gd name="connsiteY10" fmla="*/ 5435 h 31109"/>
              <a:gd name="connsiteX11" fmla="*/ 44635 w 48934"/>
              <a:gd name="connsiteY11" fmla="*/ 10177 h 31109"/>
              <a:gd name="connsiteX12" fmla="*/ 44471 w 48934"/>
              <a:gd name="connsiteY12" fmla="*/ 15319 h 31109"/>
              <a:gd name="connsiteX13" fmla="*/ 45669 w 48934"/>
              <a:gd name="connsiteY13" fmla="*/ 23181 h 31109"/>
              <a:gd name="connsiteX14" fmla="*/ 0 w 48934"/>
              <a:gd name="connsiteY14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14" fmla="*/ 2648 w 48934"/>
              <a:gd name="connsiteY14" fmla="*/ 19563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648 w 48934"/>
              <a:gd name="connsiteY0" fmla="*/ 19563 h 23777"/>
              <a:gd name="connsiteX1" fmla="*/ 6516 w 48934"/>
              <a:gd name="connsiteY1" fmla="*/ 14366 h 23777"/>
              <a:gd name="connsiteX2" fmla="*/ 6553 w 48934"/>
              <a:gd name="connsiteY2" fmla="*/ 14229 h 23777"/>
              <a:gd name="connsiteX3" fmla="*/ 8276 w 48934"/>
              <a:gd name="connsiteY3" fmla="*/ 6766 h 23777"/>
              <a:gd name="connsiteX4" fmla="*/ 16658 w 48934"/>
              <a:gd name="connsiteY4" fmla="*/ 5061 h 23777"/>
              <a:gd name="connsiteX5" fmla="*/ 25109 w 48934"/>
              <a:gd name="connsiteY5" fmla="*/ 3291 h 23777"/>
              <a:gd name="connsiteX6" fmla="*/ 28402 w 48934"/>
              <a:gd name="connsiteY6" fmla="*/ 59 h 23777"/>
              <a:gd name="connsiteX7" fmla="*/ 32486 w 48934"/>
              <a:gd name="connsiteY7" fmla="*/ 2340 h 23777"/>
              <a:gd name="connsiteX8" fmla="*/ 38116 w 48934"/>
              <a:gd name="connsiteY8" fmla="*/ 549 h 23777"/>
              <a:gd name="connsiteX9" fmla="*/ 40971 w 48934"/>
              <a:gd name="connsiteY9" fmla="*/ 5435 h 23777"/>
              <a:gd name="connsiteX10" fmla="*/ 44635 w 48934"/>
              <a:gd name="connsiteY10" fmla="*/ 10177 h 23777"/>
              <a:gd name="connsiteX11" fmla="*/ 44471 w 48934"/>
              <a:gd name="connsiteY11" fmla="*/ 15319 h 23777"/>
              <a:gd name="connsiteX12" fmla="*/ 45669 w 48934"/>
              <a:gd name="connsiteY12" fmla="*/ 23181 h 23777"/>
              <a:gd name="connsiteX13" fmla="*/ 0 w 48934"/>
              <a:gd name="connsiteY13" fmla="*/ 23234 h 23777"/>
              <a:gd name="connsiteX14" fmla="*/ 2648 w 48934"/>
              <a:gd name="connsiteY14" fmla="*/ 19563 h 23777"/>
              <a:gd name="connsiteX0" fmla="*/ 44451 w 48934"/>
              <a:gd name="connsiteY0" fmla="*/ 15213 h 23777"/>
              <a:gd name="connsiteX1" fmla="*/ 43003 w 48934"/>
              <a:gd name="connsiteY1" fmla="*/ 17889 h 23777"/>
              <a:gd name="connsiteX2" fmla="*/ 40977 w 48934"/>
              <a:gd name="connsiteY2" fmla="*/ 5285 h 23777"/>
              <a:gd name="connsiteX3" fmla="*/ 41053 w 48934"/>
              <a:gd name="connsiteY3" fmla="*/ 6549 h 23777"/>
              <a:gd name="connsiteX4" fmla="*/ 31731 w 48934"/>
              <a:gd name="connsiteY4" fmla="*/ 3811 h 23777"/>
              <a:gd name="connsiteX5" fmla="*/ 32473 w 48934"/>
              <a:gd name="connsiteY5" fmla="*/ 2199 h 23777"/>
              <a:gd name="connsiteX6" fmla="*/ 24794 w 48934"/>
              <a:gd name="connsiteY6" fmla="*/ 4579 h 23777"/>
              <a:gd name="connsiteX7" fmla="*/ 25153 w 48934"/>
              <a:gd name="connsiteY7" fmla="*/ 3189 h 23777"/>
              <a:gd name="connsiteX8" fmla="*/ 16653 w 48934"/>
              <a:gd name="connsiteY8" fmla="*/ 5051 h 23777"/>
              <a:gd name="connsiteX9" fmla="*/ 17953 w 48934"/>
              <a:gd name="connsiteY9" fmla="*/ 6399 h 23777"/>
              <a:gd name="connsiteX10" fmla="*/ 6780 w 48934"/>
              <a:gd name="connsiteY10" fmla="*/ 15648 h 23777"/>
              <a:gd name="connsiteX11" fmla="*/ 6553 w 48934"/>
              <a:gd name="connsiteY11" fmla="*/ 14229 h 23777"/>
              <a:gd name="connsiteX0" fmla="*/ 2732 w 49024"/>
              <a:gd name="connsiteY0" fmla="*/ 19563 h 24077"/>
              <a:gd name="connsiteX1" fmla="*/ 6600 w 49024"/>
              <a:gd name="connsiteY1" fmla="*/ 14366 h 24077"/>
              <a:gd name="connsiteX2" fmla="*/ 6637 w 49024"/>
              <a:gd name="connsiteY2" fmla="*/ 14229 h 24077"/>
              <a:gd name="connsiteX3" fmla="*/ 8360 w 49024"/>
              <a:gd name="connsiteY3" fmla="*/ 6766 h 24077"/>
              <a:gd name="connsiteX4" fmla="*/ 16742 w 49024"/>
              <a:gd name="connsiteY4" fmla="*/ 5061 h 24077"/>
              <a:gd name="connsiteX5" fmla="*/ 25193 w 49024"/>
              <a:gd name="connsiteY5" fmla="*/ 3291 h 24077"/>
              <a:gd name="connsiteX6" fmla="*/ 28486 w 49024"/>
              <a:gd name="connsiteY6" fmla="*/ 59 h 24077"/>
              <a:gd name="connsiteX7" fmla="*/ 32570 w 49024"/>
              <a:gd name="connsiteY7" fmla="*/ 2340 h 24077"/>
              <a:gd name="connsiteX8" fmla="*/ 38200 w 49024"/>
              <a:gd name="connsiteY8" fmla="*/ 549 h 24077"/>
              <a:gd name="connsiteX9" fmla="*/ 41055 w 49024"/>
              <a:gd name="connsiteY9" fmla="*/ 5435 h 24077"/>
              <a:gd name="connsiteX10" fmla="*/ 44719 w 49024"/>
              <a:gd name="connsiteY10" fmla="*/ 10177 h 24077"/>
              <a:gd name="connsiteX11" fmla="*/ 44555 w 49024"/>
              <a:gd name="connsiteY11" fmla="*/ 15319 h 24077"/>
              <a:gd name="connsiteX12" fmla="*/ 45753 w 49024"/>
              <a:gd name="connsiteY12" fmla="*/ 23181 h 24077"/>
              <a:gd name="connsiteX13" fmla="*/ 0 w 49024"/>
              <a:gd name="connsiteY13" fmla="*/ 23913 h 24077"/>
              <a:gd name="connsiteX14" fmla="*/ 2732 w 49024"/>
              <a:gd name="connsiteY14" fmla="*/ 19563 h 24077"/>
              <a:gd name="connsiteX0" fmla="*/ 44535 w 49024"/>
              <a:gd name="connsiteY0" fmla="*/ 15213 h 24077"/>
              <a:gd name="connsiteX1" fmla="*/ 43087 w 49024"/>
              <a:gd name="connsiteY1" fmla="*/ 17889 h 24077"/>
              <a:gd name="connsiteX2" fmla="*/ 41061 w 49024"/>
              <a:gd name="connsiteY2" fmla="*/ 5285 h 24077"/>
              <a:gd name="connsiteX3" fmla="*/ 41137 w 49024"/>
              <a:gd name="connsiteY3" fmla="*/ 6549 h 24077"/>
              <a:gd name="connsiteX4" fmla="*/ 31815 w 49024"/>
              <a:gd name="connsiteY4" fmla="*/ 3811 h 24077"/>
              <a:gd name="connsiteX5" fmla="*/ 32557 w 49024"/>
              <a:gd name="connsiteY5" fmla="*/ 2199 h 24077"/>
              <a:gd name="connsiteX6" fmla="*/ 24878 w 49024"/>
              <a:gd name="connsiteY6" fmla="*/ 4579 h 24077"/>
              <a:gd name="connsiteX7" fmla="*/ 25237 w 49024"/>
              <a:gd name="connsiteY7" fmla="*/ 3189 h 24077"/>
              <a:gd name="connsiteX8" fmla="*/ 16737 w 49024"/>
              <a:gd name="connsiteY8" fmla="*/ 5051 h 24077"/>
              <a:gd name="connsiteX9" fmla="*/ 18037 w 49024"/>
              <a:gd name="connsiteY9" fmla="*/ 6399 h 24077"/>
              <a:gd name="connsiteX10" fmla="*/ 6864 w 49024"/>
              <a:gd name="connsiteY10" fmla="*/ 15648 h 24077"/>
              <a:gd name="connsiteX11" fmla="*/ 6637 w 49024"/>
              <a:gd name="connsiteY11" fmla="*/ 14229 h 24077"/>
              <a:gd name="connsiteX0" fmla="*/ 5518 w 51810"/>
              <a:gd name="connsiteY0" fmla="*/ 19563 h 24077"/>
              <a:gd name="connsiteX1" fmla="*/ 9386 w 51810"/>
              <a:gd name="connsiteY1" fmla="*/ 14366 h 24077"/>
              <a:gd name="connsiteX2" fmla="*/ 9423 w 51810"/>
              <a:gd name="connsiteY2" fmla="*/ 14229 h 24077"/>
              <a:gd name="connsiteX3" fmla="*/ 11146 w 51810"/>
              <a:gd name="connsiteY3" fmla="*/ 6766 h 24077"/>
              <a:gd name="connsiteX4" fmla="*/ 19528 w 51810"/>
              <a:gd name="connsiteY4" fmla="*/ 5061 h 24077"/>
              <a:gd name="connsiteX5" fmla="*/ 27979 w 51810"/>
              <a:gd name="connsiteY5" fmla="*/ 3291 h 24077"/>
              <a:gd name="connsiteX6" fmla="*/ 31272 w 51810"/>
              <a:gd name="connsiteY6" fmla="*/ 59 h 24077"/>
              <a:gd name="connsiteX7" fmla="*/ 35356 w 51810"/>
              <a:gd name="connsiteY7" fmla="*/ 2340 h 24077"/>
              <a:gd name="connsiteX8" fmla="*/ 40986 w 51810"/>
              <a:gd name="connsiteY8" fmla="*/ 549 h 24077"/>
              <a:gd name="connsiteX9" fmla="*/ 43841 w 51810"/>
              <a:gd name="connsiteY9" fmla="*/ 5435 h 24077"/>
              <a:gd name="connsiteX10" fmla="*/ 47505 w 51810"/>
              <a:gd name="connsiteY10" fmla="*/ 10177 h 24077"/>
              <a:gd name="connsiteX11" fmla="*/ 47341 w 51810"/>
              <a:gd name="connsiteY11" fmla="*/ 15319 h 24077"/>
              <a:gd name="connsiteX12" fmla="*/ 48539 w 51810"/>
              <a:gd name="connsiteY12" fmla="*/ 23181 h 24077"/>
              <a:gd name="connsiteX13" fmla="*/ 2786 w 51810"/>
              <a:gd name="connsiteY13" fmla="*/ 23913 h 24077"/>
              <a:gd name="connsiteX14" fmla="*/ 5518 w 51810"/>
              <a:gd name="connsiteY14" fmla="*/ 19563 h 24077"/>
              <a:gd name="connsiteX0" fmla="*/ 47321 w 51810"/>
              <a:gd name="connsiteY0" fmla="*/ 15213 h 24077"/>
              <a:gd name="connsiteX1" fmla="*/ 45873 w 51810"/>
              <a:gd name="connsiteY1" fmla="*/ 17889 h 24077"/>
              <a:gd name="connsiteX2" fmla="*/ 43847 w 51810"/>
              <a:gd name="connsiteY2" fmla="*/ 5285 h 24077"/>
              <a:gd name="connsiteX3" fmla="*/ 43923 w 51810"/>
              <a:gd name="connsiteY3" fmla="*/ 6549 h 24077"/>
              <a:gd name="connsiteX4" fmla="*/ 34601 w 51810"/>
              <a:gd name="connsiteY4" fmla="*/ 3811 h 24077"/>
              <a:gd name="connsiteX5" fmla="*/ 35343 w 51810"/>
              <a:gd name="connsiteY5" fmla="*/ 2199 h 24077"/>
              <a:gd name="connsiteX6" fmla="*/ 27664 w 51810"/>
              <a:gd name="connsiteY6" fmla="*/ 4579 h 24077"/>
              <a:gd name="connsiteX7" fmla="*/ 28023 w 51810"/>
              <a:gd name="connsiteY7" fmla="*/ 3189 h 24077"/>
              <a:gd name="connsiteX8" fmla="*/ 19523 w 51810"/>
              <a:gd name="connsiteY8" fmla="*/ 5051 h 24077"/>
              <a:gd name="connsiteX9" fmla="*/ 20823 w 51810"/>
              <a:gd name="connsiteY9" fmla="*/ 6399 h 24077"/>
              <a:gd name="connsiteX10" fmla="*/ 9650 w 51810"/>
              <a:gd name="connsiteY10" fmla="*/ 15648 h 24077"/>
              <a:gd name="connsiteX11" fmla="*/ 9423 w 51810"/>
              <a:gd name="connsiteY11" fmla="*/ 14229 h 24077"/>
              <a:gd name="connsiteX0" fmla="*/ 4681 w 52035"/>
              <a:gd name="connsiteY0" fmla="*/ 17482 h 24077"/>
              <a:gd name="connsiteX1" fmla="*/ 9611 w 52035"/>
              <a:gd name="connsiteY1" fmla="*/ 14366 h 24077"/>
              <a:gd name="connsiteX2" fmla="*/ 9648 w 52035"/>
              <a:gd name="connsiteY2" fmla="*/ 14229 h 24077"/>
              <a:gd name="connsiteX3" fmla="*/ 11371 w 52035"/>
              <a:gd name="connsiteY3" fmla="*/ 6766 h 24077"/>
              <a:gd name="connsiteX4" fmla="*/ 19753 w 52035"/>
              <a:gd name="connsiteY4" fmla="*/ 5061 h 24077"/>
              <a:gd name="connsiteX5" fmla="*/ 28204 w 52035"/>
              <a:gd name="connsiteY5" fmla="*/ 3291 h 24077"/>
              <a:gd name="connsiteX6" fmla="*/ 31497 w 52035"/>
              <a:gd name="connsiteY6" fmla="*/ 59 h 24077"/>
              <a:gd name="connsiteX7" fmla="*/ 35581 w 52035"/>
              <a:gd name="connsiteY7" fmla="*/ 2340 h 24077"/>
              <a:gd name="connsiteX8" fmla="*/ 41211 w 52035"/>
              <a:gd name="connsiteY8" fmla="*/ 549 h 24077"/>
              <a:gd name="connsiteX9" fmla="*/ 44066 w 52035"/>
              <a:gd name="connsiteY9" fmla="*/ 5435 h 24077"/>
              <a:gd name="connsiteX10" fmla="*/ 47730 w 52035"/>
              <a:gd name="connsiteY10" fmla="*/ 10177 h 24077"/>
              <a:gd name="connsiteX11" fmla="*/ 47566 w 52035"/>
              <a:gd name="connsiteY11" fmla="*/ 15319 h 24077"/>
              <a:gd name="connsiteX12" fmla="*/ 48764 w 52035"/>
              <a:gd name="connsiteY12" fmla="*/ 23181 h 24077"/>
              <a:gd name="connsiteX13" fmla="*/ 3011 w 52035"/>
              <a:gd name="connsiteY13" fmla="*/ 23913 h 24077"/>
              <a:gd name="connsiteX14" fmla="*/ 4681 w 52035"/>
              <a:gd name="connsiteY14" fmla="*/ 17482 h 24077"/>
              <a:gd name="connsiteX0" fmla="*/ 47546 w 52035"/>
              <a:gd name="connsiteY0" fmla="*/ 15213 h 24077"/>
              <a:gd name="connsiteX1" fmla="*/ 46098 w 52035"/>
              <a:gd name="connsiteY1" fmla="*/ 17889 h 24077"/>
              <a:gd name="connsiteX2" fmla="*/ 44072 w 52035"/>
              <a:gd name="connsiteY2" fmla="*/ 5285 h 24077"/>
              <a:gd name="connsiteX3" fmla="*/ 44148 w 52035"/>
              <a:gd name="connsiteY3" fmla="*/ 6549 h 24077"/>
              <a:gd name="connsiteX4" fmla="*/ 34826 w 52035"/>
              <a:gd name="connsiteY4" fmla="*/ 3811 h 24077"/>
              <a:gd name="connsiteX5" fmla="*/ 35568 w 52035"/>
              <a:gd name="connsiteY5" fmla="*/ 2199 h 24077"/>
              <a:gd name="connsiteX6" fmla="*/ 27889 w 52035"/>
              <a:gd name="connsiteY6" fmla="*/ 4579 h 24077"/>
              <a:gd name="connsiteX7" fmla="*/ 28248 w 52035"/>
              <a:gd name="connsiteY7" fmla="*/ 3189 h 24077"/>
              <a:gd name="connsiteX8" fmla="*/ 19748 w 52035"/>
              <a:gd name="connsiteY8" fmla="*/ 5051 h 24077"/>
              <a:gd name="connsiteX9" fmla="*/ 21048 w 52035"/>
              <a:gd name="connsiteY9" fmla="*/ 6399 h 24077"/>
              <a:gd name="connsiteX10" fmla="*/ 9875 w 52035"/>
              <a:gd name="connsiteY10" fmla="*/ 15648 h 24077"/>
              <a:gd name="connsiteX11" fmla="*/ 9648 w 52035"/>
              <a:gd name="connsiteY11" fmla="*/ 14229 h 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35" h="24077">
                <a:moveTo>
                  <a:pt x="4681" y="17482"/>
                </a:moveTo>
                <a:cubicBezTo>
                  <a:pt x="4925" y="14727"/>
                  <a:pt x="7593" y="14650"/>
                  <a:pt x="9611" y="14366"/>
                </a:cubicBezTo>
                <a:cubicBezTo>
                  <a:pt x="9623" y="14320"/>
                  <a:pt x="9636" y="14275"/>
                  <a:pt x="9648" y="14229"/>
                </a:cubicBezTo>
                <a:cubicBezTo>
                  <a:pt x="9377" y="11516"/>
                  <a:pt x="10009" y="8780"/>
                  <a:pt x="11371" y="6766"/>
                </a:cubicBezTo>
                <a:cubicBezTo>
                  <a:pt x="13523" y="3585"/>
                  <a:pt x="17012" y="2876"/>
                  <a:pt x="19753" y="5061"/>
                </a:cubicBezTo>
                <a:cubicBezTo>
                  <a:pt x="21426" y="768"/>
                  <a:pt x="25662" y="-119"/>
                  <a:pt x="28204" y="3291"/>
                </a:cubicBezTo>
                <a:cubicBezTo>
                  <a:pt x="28845" y="1542"/>
                  <a:pt x="30076" y="333"/>
                  <a:pt x="31497" y="59"/>
                </a:cubicBezTo>
                <a:cubicBezTo>
                  <a:pt x="33061" y="-243"/>
                  <a:pt x="34623" y="629"/>
                  <a:pt x="35581" y="2340"/>
                </a:cubicBezTo>
                <a:cubicBezTo>
                  <a:pt x="36963" y="126"/>
                  <a:pt x="39249" y="-601"/>
                  <a:pt x="41211" y="549"/>
                </a:cubicBezTo>
                <a:cubicBezTo>
                  <a:pt x="42706" y="1425"/>
                  <a:pt x="43778" y="3259"/>
                  <a:pt x="44066" y="5435"/>
                </a:cubicBezTo>
                <a:cubicBezTo>
                  <a:pt x="45794" y="6077"/>
                  <a:pt x="47170" y="7857"/>
                  <a:pt x="47730" y="10177"/>
                </a:cubicBezTo>
                <a:cubicBezTo>
                  <a:pt x="48137" y="11861"/>
                  <a:pt x="48079" y="13690"/>
                  <a:pt x="47566" y="15319"/>
                </a:cubicBezTo>
                <a:cubicBezTo>
                  <a:pt x="48827" y="17553"/>
                  <a:pt x="56190" y="21749"/>
                  <a:pt x="48764" y="23181"/>
                </a:cubicBezTo>
                <a:cubicBezTo>
                  <a:pt x="41338" y="24613"/>
                  <a:pt x="18234" y="23895"/>
                  <a:pt x="3011" y="23913"/>
                </a:cubicBezTo>
                <a:cubicBezTo>
                  <a:pt x="-4159" y="23310"/>
                  <a:pt x="3581" y="19073"/>
                  <a:pt x="4681" y="17482"/>
                </a:cubicBezTo>
                <a:close/>
              </a:path>
              <a:path w="52035" h="24077" fill="none" extrusionOk="0">
                <a:moveTo>
                  <a:pt x="47546" y="15213"/>
                </a:moveTo>
                <a:cubicBezTo>
                  <a:pt x="47221" y="16245"/>
                  <a:pt x="46726" y="17161"/>
                  <a:pt x="46098" y="17889"/>
                </a:cubicBezTo>
                <a:moveTo>
                  <a:pt x="44072" y="5285"/>
                </a:moveTo>
                <a:cubicBezTo>
                  <a:pt x="44127" y="5702"/>
                  <a:pt x="44153" y="6125"/>
                  <a:pt x="44148" y="6549"/>
                </a:cubicBezTo>
                <a:moveTo>
                  <a:pt x="34826" y="3811"/>
                </a:moveTo>
                <a:cubicBezTo>
                  <a:pt x="35015" y="3228"/>
                  <a:pt x="35264" y="2685"/>
                  <a:pt x="35568" y="2199"/>
                </a:cubicBezTo>
                <a:moveTo>
                  <a:pt x="27889" y="4579"/>
                </a:moveTo>
                <a:cubicBezTo>
                  <a:pt x="27966" y="4097"/>
                  <a:pt x="28087" y="3630"/>
                  <a:pt x="28248" y="3189"/>
                </a:cubicBezTo>
                <a:moveTo>
                  <a:pt x="19748" y="5051"/>
                </a:moveTo>
                <a:cubicBezTo>
                  <a:pt x="20220" y="5427"/>
                  <a:pt x="20656" y="5880"/>
                  <a:pt x="21048" y="6399"/>
                </a:cubicBezTo>
                <a:moveTo>
                  <a:pt x="9875" y="15648"/>
                </a:moveTo>
                <a:cubicBezTo>
                  <a:pt x="9772" y="15184"/>
                  <a:pt x="9696" y="14710"/>
                  <a:pt x="9648" y="14229"/>
                </a:cubicBezTo>
              </a:path>
            </a:pathLst>
          </a:custGeom>
          <a:solidFill>
            <a:srgbClr val="FFFFFF">
              <a:alpha val="74118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5" name="Cloud 161"/>
          <p:cNvSpPr/>
          <p:nvPr/>
        </p:nvSpPr>
        <p:spPr>
          <a:xfrm flipH="1">
            <a:off x="565445" y="1498232"/>
            <a:ext cx="608609" cy="19714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28591 w 43256"/>
              <a:gd name="connsiteY12" fmla="*/ 36674 h 43219"/>
              <a:gd name="connsiteX13" fmla="*/ 23703 w 43256"/>
              <a:gd name="connsiteY13" fmla="*/ 42965 h 43219"/>
              <a:gd name="connsiteX14" fmla="*/ 16516 w 43256"/>
              <a:gd name="connsiteY14" fmla="*/ 39125 h 43219"/>
              <a:gd name="connsiteX15" fmla="*/ 5840 w 43256"/>
              <a:gd name="connsiteY15" fmla="*/ 35331 h 43219"/>
              <a:gd name="connsiteX16" fmla="*/ 1146 w 43256"/>
              <a:gd name="connsiteY16" fmla="*/ 31109 h 43219"/>
              <a:gd name="connsiteX17" fmla="*/ 2149 w 43256"/>
              <a:gd name="connsiteY17" fmla="*/ 25410 h 43219"/>
              <a:gd name="connsiteX18" fmla="*/ 31 w 43256"/>
              <a:gd name="connsiteY18" fmla="*/ 19563 h 43219"/>
              <a:gd name="connsiteX19" fmla="*/ 3899 w 43256"/>
              <a:gd name="connsiteY19" fmla="*/ 14366 h 43219"/>
              <a:gd name="connsiteX20" fmla="*/ 3936 w 43256"/>
              <a:gd name="connsiteY20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16516 w 43256"/>
              <a:gd name="connsiteY0" fmla="*/ 39125 h 40633"/>
              <a:gd name="connsiteX1" fmla="*/ 5840 w 43256"/>
              <a:gd name="connsiteY1" fmla="*/ 35331 h 40633"/>
              <a:gd name="connsiteX2" fmla="*/ 1146 w 43256"/>
              <a:gd name="connsiteY2" fmla="*/ 31109 h 40633"/>
              <a:gd name="connsiteX3" fmla="*/ 2149 w 43256"/>
              <a:gd name="connsiteY3" fmla="*/ 25410 h 40633"/>
              <a:gd name="connsiteX4" fmla="*/ 31 w 43256"/>
              <a:gd name="connsiteY4" fmla="*/ 19563 h 40633"/>
              <a:gd name="connsiteX5" fmla="*/ 3899 w 43256"/>
              <a:gd name="connsiteY5" fmla="*/ 14366 h 40633"/>
              <a:gd name="connsiteX6" fmla="*/ 3936 w 43256"/>
              <a:gd name="connsiteY6" fmla="*/ 14229 h 40633"/>
              <a:gd name="connsiteX7" fmla="*/ 5659 w 43256"/>
              <a:gd name="connsiteY7" fmla="*/ 6766 h 40633"/>
              <a:gd name="connsiteX8" fmla="*/ 14041 w 43256"/>
              <a:gd name="connsiteY8" fmla="*/ 5061 h 40633"/>
              <a:gd name="connsiteX9" fmla="*/ 22492 w 43256"/>
              <a:gd name="connsiteY9" fmla="*/ 3291 h 40633"/>
              <a:gd name="connsiteX10" fmla="*/ 25785 w 43256"/>
              <a:gd name="connsiteY10" fmla="*/ 59 h 40633"/>
              <a:gd name="connsiteX11" fmla="*/ 29869 w 43256"/>
              <a:gd name="connsiteY11" fmla="*/ 2340 h 40633"/>
              <a:gd name="connsiteX12" fmla="*/ 35499 w 43256"/>
              <a:gd name="connsiteY12" fmla="*/ 549 h 40633"/>
              <a:gd name="connsiteX13" fmla="*/ 38354 w 43256"/>
              <a:gd name="connsiteY13" fmla="*/ 5435 h 40633"/>
              <a:gd name="connsiteX14" fmla="*/ 42018 w 43256"/>
              <a:gd name="connsiteY14" fmla="*/ 10177 h 40633"/>
              <a:gd name="connsiteX15" fmla="*/ 41854 w 43256"/>
              <a:gd name="connsiteY15" fmla="*/ 15319 h 40633"/>
              <a:gd name="connsiteX16" fmla="*/ 43052 w 43256"/>
              <a:gd name="connsiteY16" fmla="*/ 23181 h 40633"/>
              <a:gd name="connsiteX17" fmla="*/ 37440 w 43256"/>
              <a:gd name="connsiteY17" fmla="*/ 30063 h 40633"/>
              <a:gd name="connsiteX18" fmla="*/ 30200 w 43256"/>
              <a:gd name="connsiteY18" fmla="*/ 39280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16514 w 43888"/>
              <a:gd name="connsiteY4" fmla="*/ 38949 h 40633"/>
              <a:gd name="connsiteX5" fmla="*/ 15846 w 43888"/>
              <a:gd name="connsiteY5" fmla="*/ 37209 h 40633"/>
              <a:gd name="connsiteX6" fmla="*/ 41834 w 43888"/>
              <a:gd name="connsiteY6" fmla="*/ 15213 h 40633"/>
              <a:gd name="connsiteX7" fmla="*/ 40386 w 43888"/>
              <a:gd name="connsiteY7" fmla="*/ 17889 h 40633"/>
              <a:gd name="connsiteX8" fmla="*/ 38360 w 43888"/>
              <a:gd name="connsiteY8" fmla="*/ 5285 h 40633"/>
              <a:gd name="connsiteX9" fmla="*/ 38436 w 43888"/>
              <a:gd name="connsiteY9" fmla="*/ 6549 h 40633"/>
              <a:gd name="connsiteX10" fmla="*/ 29114 w 43888"/>
              <a:gd name="connsiteY10" fmla="*/ 3811 h 40633"/>
              <a:gd name="connsiteX11" fmla="*/ 29856 w 43888"/>
              <a:gd name="connsiteY11" fmla="*/ 2199 h 40633"/>
              <a:gd name="connsiteX12" fmla="*/ 22177 w 43888"/>
              <a:gd name="connsiteY12" fmla="*/ 4579 h 40633"/>
              <a:gd name="connsiteX13" fmla="*/ 22536 w 43888"/>
              <a:gd name="connsiteY13" fmla="*/ 3189 h 40633"/>
              <a:gd name="connsiteX14" fmla="*/ 14036 w 43888"/>
              <a:gd name="connsiteY14" fmla="*/ 5051 h 40633"/>
              <a:gd name="connsiteX15" fmla="*/ 15336 w 43888"/>
              <a:gd name="connsiteY15" fmla="*/ 6399 h 40633"/>
              <a:gd name="connsiteX16" fmla="*/ 4163 w 43888"/>
              <a:gd name="connsiteY16" fmla="*/ 15648 h 40633"/>
              <a:gd name="connsiteX17" fmla="*/ 3936 w 43888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41834 w 43888"/>
              <a:gd name="connsiteY4" fmla="*/ 15213 h 40633"/>
              <a:gd name="connsiteX5" fmla="*/ 40386 w 43888"/>
              <a:gd name="connsiteY5" fmla="*/ 17889 h 40633"/>
              <a:gd name="connsiteX6" fmla="*/ 38360 w 43888"/>
              <a:gd name="connsiteY6" fmla="*/ 5285 h 40633"/>
              <a:gd name="connsiteX7" fmla="*/ 38436 w 43888"/>
              <a:gd name="connsiteY7" fmla="*/ 6549 h 40633"/>
              <a:gd name="connsiteX8" fmla="*/ 29114 w 43888"/>
              <a:gd name="connsiteY8" fmla="*/ 3811 h 40633"/>
              <a:gd name="connsiteX9" fmla="*/ 29856 w 43888"/>
              <a:gd name="connsiteY9" fmla="*/ 2199 h 40633"/>
              <a:gd name="connsiteX10" fmla="*/ 22177 w 43888"/>
              <a:gd name="connsiteY10" fmla="*/ 4579 h 40633"/>
              <a:gd name="connsiteX11" fmla="*/ 22536 w 43888"/>
              <a:gd name="connsiteY11" fmla="*/ 3189 h 40633"/>
              <a:gd name="connsiteX12" fmla="*/ 14036 w 43888"/>
              <a:gd name="connsiteY12" fmla="*/ 5051 h 40633"/>
              <a:gd name="connsiteX13" fmla="*/ 15336 w 43888"/>
              <a:gd name="connsiteY13" fmla="*/ 6399 h 40633"/>
              <a:gd name="connsiteX14" fmla="*/ 4163 w 43888"/>
              <a:gd name="connsiteY14" fmla="*/ 15648 h 40633"/>
              <a:gd name="connsiteX15" fmla="*/ 3936 w 43888"/>
              <a:gd name="connsiteY15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41834 w 43888"/>
              <a:gd name="connsiteY2" fmla="*/ 15213 h 40633"/>
              <a:gd name="connsiteX3" fmla="*/ 40386 w 43888"/>
              <a:gd name="connsiteY3" fmla="*/ 17889 h 40633"/>
              <a:gd name="connsiteX4" fmla="*/ 38360 w 43888"/>
              <a:gd name="connsiteY4" fmla="*/ 5285 h 40633"/>
              <a:gd name="connsiteX5" fmla="*/ 38436 w 43888"/>
              <a:gd name="connsiteY5" fmla="*/ 6549 h 40633"/>
              <a:gd name="connsiteX6" fmla="*/ 29114 w 43888"/>
              <a:gd name="connsiteY6" fmla="*/ 3811 h 40633"/>
              <a:gd name="connsiteX7" fmla="*/ 29856 w 43888"/>
              <a:gd name="connsiteY7" fmla="*/ 2199 h 40633"/>
              <a:gd name="connsiteX8" fmla="*/ 22177 w 43888"/>
              <a:gd name="connsiteY8" fmla="*/ 4579 h 40633"/>
              <a:gd name="connsiteX9" fmla="*/ 22536 w 43888"/>
              <a:gd name="connsiteY9" fmla="*/ 3189 h 40633"/>
              <a:gd name="connsiteX10" fmla="*/ 14036 w 43888"/>
              <a:gd name="connsiteY10" fmla="*/ 5051 h 40633"/>
              <a:gd name="connsiteX11" fmla="*/ 15336 w 43888"/>
              <a:gd name="connsiteY11" fmla="*/ 6399 h 40633"/>
              <a:gd name="connsiteX12" fmla="*/ 4163 w 43888"/>
              <a:gd name="connsiteY12" fmla="*/ 15648 h 40633"/>
              <a:gd name="connsiteX13" fmla="*/ 3936 w 43888"/>
              <a:gd name="connsiteY13" fmla="*/ 14229 h 40633"/>
              <a:gd name="connsiteX0" fmla="*/ 5840 w 43888"/>
              <a:gd name="connsiteY0" fmla="*/ 35331 h 39280"/>
              <a:gd name="connsiteX1" fmla="*/ 1146 w 43888"/>
              <a:gd name="connsiteY1" fmla="*/ 31109 h 39280"/>
              <a:gd name="connsiteX2" fmla="*/ 2149 w 43888"/>
              <a:gd name="connsiteY2" fmla="*/ 25410 h 39280"/>
              <a:gd name="connsiteX3" fmla="*/ 31 w 43888"/>
              <a:gd name="connsiteY3" fmla="*/ 19563 h 39280"/>
              <a:gd name="connsiteX4" fmla="*/ 3899 w 43888"/>
              <a:gd name="connsiteY4" fmla="*/ 14366 h 39280"/>
              <a:gd name="connsiteX5" fmla="*/ 3936 w 43888"/>
              <a:gd name="connsiteY5" fmla="*/ 14229 h 39280"/>
              <a:gd name="connsiteX6" fmla="*/ 5659 w 43888"/>
              <a:gd name="connsiteY6" fmla="*/ 6766 h 39280"/>
              <a:gd name="connsiteX7" fmla="*/ 14041 w 43888"/>
              <a:gd name="connsiteY7" fmla="*/ 5061 h 39280"/>
              <a:gd name="connsiteX8" fmla="*/ 22492 w 43888"/>
              <a:gd name="connsiteY8" fmla="*/ 3291 h 39280"/>
              <a:gd name="connsiteX9" fmla="*/ 25785 w 43888"/>
              <a:gd name="connsiteY9" fmla="*/ 59 h 39280"/>
              <a:gd name="connsiteX10" fmla="*/ 29869 w 43888"/>
              <a:gd name="connsiteY10" fmla="*/ 2340 h 39280"/>
              <a:gd name="connsiteX11" fmla="*/ 35499 w 43888"/>
              <a:gd name="connsiteY11" fmla="*/ 549 h 39280"/>
              <a:gd name="connsiteX12" fmla="*/ 38354 w 43888"/>
              <a:gd name="connsiteY12" fmla="*/ 5435 h 39280"/>
              <a:gd name="connsiteX13" fmla="*/ 42018 w 43888"/>
              <a:gd name="connsiteY13" fmla="*/ 10177 h 39280"/>
              <a:gd name="connsiteX14" fmla="*/ 41854 w 43888"/>
              <a:gd name="connsiteY14" fmla="*/ 15319 h 39280"/>
              <a:gd name="connsiteX15" fmla="*/ 43052 w 43888"/>
              <a:gd name="connsiteY15" fmla="*/ 23181 h 39280"/>
              <a:gd name="connsiteX16" fmla="*/ 30200 w 43888"/>
              <a:gd name="connsiteY16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1146 w 43888"/>
              <a:gd name="connsiteY0" fmla="*/ 31109 h 39280"/>
              <a:gd name="connsiteX1" fmla="*/ 2149 w 43888"/>
              <a:gd name="connsiteY1" fmla="*/ 25410 h 39280"/>
              <a:gd name="connsiteX2" fmla="*/ 31 w 43888"/>
              <a:gd name="connsiteY2" fmla="*/ 19563 h 39280"/>
              <a:gd name="connsiteX3" fmla="*/ 3899 w 43888"/>
              <a:gd name="connsiteY3" fmla="*/ 14366 h 39280"/>
              <a:gd name="connsiteX4" fmla="*/ 3936 w 43888"/>
              <a:gd name="connsiteY4" fmla="*/ 14229 h 39280"/>
              <a:gd name="connsiteX5" fmla="*/ 5659 w 43888"/>
              <a:gd name="connsiteY5" fmla="*/ 6766 h 39280"/>
              <a:gd name="connsiteX6" fmla="*/ 14041 w 43888"/>
              <a:gd name="connsiteY6" fmla="*/ 5061 h 39280"/>
              <a:gd name="connsiteX7" fmla="*/ 22492 w 43888"/>
              <a:gd name="connsiteY7" fmla="*/ 3291 h 39280"/>
              <a:gd name="connsiteX8" fmla="*/ 25785 w 43888"/>
              <a:gd name="connsiteY8" fmla="*/ 59 h 39280"/>
              <a:gd name="connsiteX9" fmla="*/ 29869 w 43888"/>
              <a:gd name="connsiteY9" fmla="*/ 2340 h 39280"/>
              <a:gd name="connsiteX10" fmla="*/ 35499 w 43888"/>
              <a:gd name="connsiteY10" fmla="*/ 549 h 39280"/>
              <a:gd name="connsiteX11" fmla="*/ 38354 w 43888"/>
              <a:gd name="connsiteY11" fmla="*/ 5435 h 39280"/>
              <a:gd name="connsiteX12" fmla="*/ 42018 w 43888"/>
              <a:gd name="connsiteY12" fmla="*/ 10177 h 39280"/>
              <a:gd name="connsiteX13" fmla="*/ 41854 w 43888"/>
              <a:gd name="connsiteY13" fmla="*/ 15319 h 39280"/>
              <a:gd name="connsiteX14" fmla="*/ 43052 w 43888"/>
              <a:gd name="connsiteY14" fmla="*/ 23181 h 39280"/>
              <a:gd name="connsiteX15" fmla="*/ 30200 w 43888"/>
              <a:gd name="connsiteY15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7346 w 48934"/>
              <a:gd name="connsiteY0" fmla="*/ 26036 h 31109"/>
              <a:gd name="connsiteX1" fmla="*/ 4813 w 48934"/>
              <a:gd name="connsiteY1" fmla="*/ 25239 h 31109"/>
              <a:gd name="connsiteX2" fmla="*/ 44451 w 48934"/>
              <a:gd name="connsiteY2" fmla="*/ 15213 h 31109"/>
              <a:gd name="connsiteX3" fmla="*/ 43003 w 48934"/>
              <a:gd name="connsiteY3" fmla="*/ 17889 h 31109"/>
              <a:gd name="connsiteX4" fmla="*/ 40977 w 48934"/>
              <a:gd name="connsiteY4" fmla="*/ 5285 h 31109"/>
              <a:gd name="connsiteX5" fmla="*/ 41053 w 48934"/>
              <a:gd name="connsiteY5" fmla="*/ 6549 h 31109"/>
              <a:gd name="connsiteX6" fmla="*/ 31731 w 48934"/>
              <a:gd name="connsiteY6" fmla="*/ 3811 h 31109"/>
              <a:gd name="connsiteX7" fmla="*/ 32473 w 48934"/>
              <a:gd name="connsiteY7" fmla="*/ 2199 h 31109"/>
              <a:gd name="connsiteX8" fmla="*/ 24794 w 48934"/>
              <a:gd name="connsiteY8" fmla="*/ 4579 h 31109"/>
              <a:gd name="connsiteX9" fmla="*/ 25153 w 48934"/>
              <a:gd name="connsiteY9" fmla="*/ 3189 h 31109"/>
              <a:gd name="connsiteX10" fmla="*/ 16653 w 48934"/>
              <a:gd name="connsiteY10" fmla="*/ 5051 h 31109"/>
              <a:gd name="connsiteX11" fmla="*/ 17953 w 48934"/>
              <a:gd name="connsiteY11" fmla="*/ 6399 h 31109"/>
              <a:gd name="connsiteX12" fmla="*/ 6780 w 48934"/>
              <a:gd name="connsiteY12" fmla="*/ 15648 h 31109"/>
              <a:gd name="connsiteX13" fmla="*/ 6553 w 48934"/>
              <a:gd name="connsiteY13" fmla="*/ 14229 h 31109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3763 w 48934"/>
              <a:gd name="connsiteY0" fmla="*/ 31109 h 31109"/>
              <a:gd name="connsiteX1" fmla="*/ 2648 w 48934"/>
              <a:gd name="connsiteY1" fmla="*/ 19563 h 31109"/>
              <a:gd name="connsiteX2" fmla="*/ 6516 w 48934"/>
              <a:gd name="connsiteY2" fmla="*/ 14366 h 31109"/>
              <a:gd name="connsiteX3" fmla="*/ 6553 w 48934"/>
              <a:gd name="connsiteY3" fmla="*/ 14229 h 31109"/>
              <a:gd name="connsiteX4" fmla="*/ 8276 w 48934"/>
              <a:gd name="connsiteY4" fmla="*/ 6766 h 31109"/>
              <a:gd name="connsiteX5" fmla="*/ 16658 w 48934"/>
              <a:gd name="connsiteY5" fmla="*/ 5061 h 31109"/>
              <a:gd name="connsiteX6" fmla="*/ 25109 w 48934"/>
              <a:gd name="connsiteY6" fmla="*/ 3291 h 31109"/>
              <a:gd name="connsiteX7" fmla="*/ 28402 w 48934"/>
              <a:gd name="connsiteY7" fmla="*/ 59 h 31109"/>
              <a:gd name="connsiteX8" fmla="*/ 32486 w 48934"/>
              <a:gd name="connsiteY8" fmla="*/ 2340 h 31109"/>
              <a:gd name="connsiteX9" fmla="*/ 38116 w 48934"/>
              <a:gd name="connsiteY9" fmla="*/ 549 h 31109"/>
              <a:gd name="connsiteX10" fmla="*/ 40971 w 48934"/>
              <a:gd name="connsiteY10" fmla="*/ 5435 h 31109"/>
              <a:gd name="connsiteX11" fmla="*/ 44635 w 48934"/>
              <a:gd name="connsiteY11" fmla="*/ 10177 h 31109"/>
              <a:gd name="connsiteX12" fmla="*/ 44471 w 48934"/>
              <a:gd name="connsiteY12" fmla="*/ 15319 h 31109"/>
              <a:gd name="connsiteX13" fmla="*/ 45669 w 48934"/>
              <a:gd name="connsiteY13" fmla="*/ 23181 h 31109"/>
              <a:gd name="connsiteX14" fmla="*/ 0 w 48934"/>
              <a:gd name="connsiteY14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14" fmla="*/ 2648 w 48934"/>
              <a:gd name="connsiteY14" fmla="*/ 19563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648 w 48934"/>
              <a:gd name="connsiteY0" fmla="*/ 19563 h 23777"/>
              <a:gd name="connsiteX1" fmla="*/ 6516 w 48934"/>
              <a:gd name="connsiteY1" fmla="*/ 14366 h 23777"/>
              <a:gd name="connsiteX2" fmla="*/ 6553 w 48934"/>
              <a:gd name="connsiteY2" fmla="*/ 14229 h 23777"/>
              <a:gd name="connsiteX3" fmla="*/ 8276 w 48934"/>
              <a:gd name="connsiteY3" fmla="*/ 6766 h 23777"/>
              <a:gd name="connsiteX4" fmla="*/ 16658 w 48934"/>
              <a:gd name="connsiteY4" fmla="*/ 5061 h 23777"/>
              <a:gd name="connsiteX5" fmla="*/ 25109 w 48934"/>
              <a:gd name="connsiteY5" fmla="*/ 3291 h 23777"/>
              <a:gd name="connsiteX6" fmla="*/ 28402 w 48934"/>
              <a:gd name="connsiteY6" fmla="*/ 59 h 23777"/>
              <a:gd name="connsiteX7" fmla="*/ 32486 w 48934"/>
              <a:gd name="connsiteY7" fmla="*/ 2340 h 23777"/>
              <a:gd name="connsiteX8" fmla="*/ 38116 w 48934"/>
              <a:gd name="connsiteY8" fmla="*/ 549 h 23777"/>
              <a:gd name="connsiteX9" fmla="*/ 40971 w 48934"/>
              <a:gd name="connsiteY9" fmla="*/ 5435 h 23777"/>
              <a:gd name="connsiteX10" fmla="*/ 44635 w 48934"/>
              <a:gd name="connsiteY10" fmla="*/ 10177 h 23777"/>
              <a:gd name="connsiteX11" fmla="*/ 44471 w 48934"/>
              <a:gd name="connsiteY11" fmla="*/ 15319 h 23777"/>
              <a:gd name="connsiteX12" fmla="*/ 45669 w 48934"/>
              <a:gd name="connsiteY12" fmla="*/ 23181 h 23777"/>
              <a:gd name="connsiteX13" fmla="*/ 0 w 48934"/>
              <a:gd name="connsiteY13" fmla="*/ 23234 h 23777"/>
              <a:gd name="connsiteX14" fmla="*/ 2648 w 48934"/>
              <a:gd name="connsiteY14" fmla="*/ 19563 h 23777"/>
              <a:gd name="connsiteX0" fmla="*/ 44451 w 48934"/>
              <a:gd name="connsiteY0" fmla="*/ 15213 h 23777"/>
              <a:gd name="connsiteX1" fmla="*/ 43003 w 48934"/>
              <a:gd name="connsiteY1" fmla="*/ 17889 h 23777"/>
              <a:gd name="connsiteX2" fmla="*/ 40977 w 48934"/>
              <a:gd name="connsiteY2" fmla="*/ 5285 h 23777"/>
              <a:gd name="connsiteX3" fmla="*/ 41053 w 48934"/>
              <a:gd name="connsiteY3" fmla="*/ 6549 h 23777"/>
              <a:gd name="connsiteX4" fmla="*/ 31731 w 48934"/>
              <a:gd name="connsiteY4" fmla="*/ 3811 h 23777"/>
              <a:gd name="connsiteX5" fmla="*/ 32473 w 48934"/>
              <a:gd name="connsiteY5" fmla="*/ 2199 h 23777"/>
              <a:gd name="connsiteX6" fmla="*/ 24794 w 48934"/>
              <a:gd name="connsiteY6" fmla="*/ 4579 h 23777"/>
              <a:gd name="connsiteX7" fmla="*/ 25153 w 48934"/>
              <a:gd name="connsiteY7" fmla="*/ 3189 h 23777"/>
              <a:gd name="connsiteX8" fmla="*/ 16653 w 48934"/>
              <a:gd name="connsiteY8" fmla="*/ 5051 h 23777"/>
              <a:gd name="connsiteX9" fmla="*/ 17953 w 48934"/>
              <a:gd name="connsiteY9" fmla="*/ 6399 h 23777"/>
              <a:gd name="connsiteX10" fmla="*/ 6780 w 48934"/>
              <a:gd name="connsiteY10" fmla="*/ 15648 h 23777"/>
              <a:gd name="connsiteX11" fmla="*/ 6553 w 48934"/>
              <a:gd name="connsiteY11" fmla="*/ 14229 h 23777"/>
              <a:gd name="connsiteX0" fmla="*/ 2732 w 49024"/>
              <a:gd name="connsiteY0" fmla="*/ 19563 h 24077"/>
              <a:gd name="connsiteX1" fmla="*/ 6600 w 49024"/>
              <a:gd name="connsiteY1" fmla="*/ 14366 h 24077"/>
              <a:gd name="connsiteX2" fmla="*/ 6637 w 49024"/>
              <a:gd name="connsiteY2" fmla="*/ 14229 h 24077"/>
              <a:gd name="connsiteX3" fmla="*/ 8360 w 49024"/>
              <a:gd name="connsiteY3" fmla="*/ 6766 h 24077"/>
              <a:gd name="connsiteX4" fmla="*/ 16742 w 49024"/>
              <a:gd name="connsiteY4" fmla="*/ 5061 h 24077"/>
              <a:gd name="connsiteX5" fmla="*/ 25193 w 49024"/>
              <a:gd name="connsiteY5" fmla="*/ 3291 h 24077"/>
              <a:gd name="connsiteX6" fmla="*/ 28486 w 49024"/>
              <a:gd name="connsiteY6" fmla="*/ 59 h 24077"/>
              <a:gd name="connsiteX7" fmla="*/ 32570 w 49024"/>
              <a:gd name="connsiteY7" fmla="*/ 2340 h 24077"/>
              <a:gd name="connsiteX8" fmla="*/ 38200 w 49024"/>
              <a:gd name="connsiteY8" fmla="*/ 549 h 24077"/>
              <a:gd name="connsiteX9" fmla="*/ 41055 w 49024"/>
              <a:gd name="connsiteY9" fmla="*/ 5435 h 24077"/>
              <a:gd name="connsiteX10" fmla="*/ 44719 w 49024"/>
              <a:gd name="connsiteY10" fmla="*/ 10177 h 24077"/>
              <a:gd name="connsiteX11" fmla="*/ 44555 w 49024"/>
              <a:gd name="connsiteY11" fmla="*/ 15319 h 24077"/>
              <a:gd name="connsiteX12" fmla="*/ 45753 w 49024"/>
              <a:gd name="connsiteY12" fmla="*/ 23181 h 24077"/>
              <a:gd name="connsiteX13" fmla="*/ 0 w 49024"/>
              <a:gd name="connsiteY13" fmla="*/ 23913 h 24077"/>
              <a:gd name="connsiteX14" fmla="*/ 2732 w 49024"/>
              <a:gd name="connsiteY14" fmla="*/ 19563 h 24077"/>
              <a:gd name="connsiteX0" fmla="*/ 44535 w 49024"/>
              <a:gd name="connsiteY0" fmla="*/ 15213 h 24077"/>
              <a:gd name="connsiteX1" fmla="*/ 43087 w 49024"/>
              <a:gd name="connsiteY1" fmla="*/ 17889 h 24077"/>
              <a:gd name="connsiteX2" fmla="*/ 41061 w 49024"/>
              <a:gd name="connsiteY2" fmla="*/ 5285 h 24077"/>
              <a:gd name="connsiteX3" fmla="*/ 41137 w 49024"/>
              <a:gd name="connsiteY3" fmla="*/ 6549 h 24077"/>
              <a:gd name="connsiteX4" fmla="*/ 31815 w 49024"/>
              <a:gd name="connsiteY4" fmla="*/ 3811 h 24077"/>
              <a:gd name="connsiteX5" fmla="*/ 32557 w 49024"/>
              <a:gd name="connsiteY5" fmla="*/ 2199 h 24077"/>
              <a:gd name="connsiteX6" fmla="*/ 24878 w 49024"/>
              <a:gd name="connsiteY6" fmla="*/ 4579 h 24077"/>
              <a:gd name="connsiteX7" fmla="*/ 25237 w 49024"/>
              <a:gd name="connsiteY7" fmla="*/ 3189 h 24077"/>
              <a:gd name="connsiteX8" fmla="*/ 16737 w 49024"/>
              <a:gd name="connsiteY8" fmla="*/ 5051 h 24077"/>
              <a:gd name="connsiteX9" fmla="*/ 18037 w 49024"/>
              <a:gd name="connsiteY9" fmla="*/ 6399 h 24077"/>
              <a:gd name="connsiteX10" fmla="*/ 6864 w 49024"/>
              <a:gd name="connsiteY10" fmla="*/ 15648 h 24077"/>
              <a:gd name="connsiteX11" fmla="*/ 6637 w 49024"/>
              <a:gd name="connsiteY11" fmla="*/ 14229 h 24077"/>
              <a:gd name="connsiteX0" fmla="*/ 5518 w 51810"/>
              <a:gd name="connsiteY0" fmla="*/ 19563 h 24077"/>
              <a:gd name="connsiteX1" fmla="*/ 9386 w 51810"/>
              <a:gd name="connsiteY1" fmla="*/ 14366 h 24077"/>
              <a:gd name="connsiteX2" fmla="*/ 9423 w 51810"/>
              <a:gd name="connsiteY2" fmla="*/ 14229 h 24077"/>
              <a:gd name="connsiteX3" fmla="*/ 11146 w 51810"/>
              <a:gd name="connsiteY3" fmla="*/ 6766 h 24077"/>
              <a:gd name="connsiteX4" fmla="*/ 19528 w 51810"/>
              <a:gd name="connsiteY4" fmla="*/ 5061 h 24077"/>
              <a:gd name="connsiteX5" fmla="*/ 27979 w 51810"/>
              <a:gd name="connsiteY5" fmla="*/ 3291 h 24077"/>
              <a:gd name="connsiteX6" fmla="*/ 31272 w 51810"/>
              <a:gd name="connsiteY6" fmla="*/ 59 h 24077"/>
              <a:gd name="connsiteX7" fmla="*/ 35356 w 51810"/>
              <a:gd name="connsiteY7" fmla="*/ 2340 h 24077"/>
              <a:gd name="connsiteX8" fmla="*/ 40986 w 51810"/>
              <a:gd name="connsiteY8" fmla="*/ 549 h 24077"/>
              <a:gd name="connsiteX9" fmla="*/ 43841 w 51810"/>
              <a:gd name="connsiteY9" fmla="*/ 5435 h 24077"/>
              <a:gd name="connsiteX10" fmla="*/ 47505 w 51810"/>
              <a:gd name="connsiteY10" fmla="*/ 10177 h 24077"/>
              <a:gd name="connsiteX11" fmla="*/ 47341 w 51810"/>
              <a:gd name="connsiteY11" fmla="*/ 15319 h 24077"/>
              <a:gd name="connsiteX12" fmla="*/ 48539 w 51810"/>
              <a:gd name="connsiteY12" fmla="*/ 23181 h 24077"/>
              <a:gd name="connsiteX13" fmla="*/ 2786 w 51810"/>
              <a:gd name="connsiteY13" fmla="*/ 23913 h 24077"/>
              <a:gd name="connsiteX14" fmla="*/ 5518 w 51810"/>
              <a:gd name="connsiteY14" fmla="*/ 19563 h 24077"/>
              <a:gd name="connsiteX0" fmla="*/ 47321 w 51810"/>
              <a:gd name="connsiteY0" fmla="*/ 15213 h 24077"/>
              <a:gd name="connsiteX1" fmla="*/ 45873 w 51810"/>
              <a:gd name="connsiteY1" fmla="*/ 17889 h 24077"/>
              <a:gd name="connsiteX2" fmla="*/ 43847 w 51810"/>
              <a:gd name="connsiteY2" fmla="*/ 5285 h 24077"/>
              <a:gd name="connsiteX3" fmla="*/ 43923 w 51810"/>
              <a:gd name="connsiteY3" fmla="*/ 6549 h 24077"/>
              <a:gd name="connsiteX4" fmla="*/ 34601 w 51810"/>
              <a:gd name="connsiteY4" fmla="*/ 3811 h 24077"/>
              <a:gd name="connsiteX5" fmla="*/ 35343 w 51810"/>
              <a:gd name="connsiteY5" fmla="*/ 2199 h 24077"/>
              <a:gd name="connsiteX6" fmla="*/ 27664 w 51810"/>
              <a:gd name="connsiteY6" fmla="*/ 4579 h 24077"/>
              <a:gd name="connsiteX7" fmla="*/ 28023 w 51810"/>
              <a:gd name="connsiteY7" fmla="*/ 3189 h 24077"/>
              <a:gd name="connsiteX8" fmla="*/ 19523 w 51810"/>
              <a:gd name="connsiteY8" fmla="*/ 5051 h 24077"/>
              <a:gd name="connsiteX9" fmla="*/ 20823 w 51810"/>
              <a:gd name="connsiteY9" fmla="*/ 6399 h 24077"/>
              <a:gd name="connsiteX10" fmla="*/ 9650 w 51810"/>
              <a:gd name="connsiteY10" fmla="*/ 15648 h 24077"/>
              <a:gd name="connsiteX11" fmla="*/ 9423 w 51810"/>
              <a:gd name="connsiteY11" fmla="*/ 14229 h 24077"/>
              <a:gd name="connsiteX0" fmla="*/ 4681 w 52035"/>
              <a:gd name="connsiteY0" fmla="*/ 17482 h 24077"/>
              <a:gd name="connsiteX1" fmla="*/ 9611 w 52035"/>
              <a:gd name="connsiteY1" fmla="*/ 14366 h 24077"/>
              <a:gd name="connsiteX2" fmla="*/ 9648 w 52035"/>
              <a:gd name="connsiteY2" fmla="*/ 14229 h 24077"/>
              <a:gd name="connsiteX3" fmla="*/ 11371 w 52035"/>
              <a:gd name="connsiteY3" fmla="*/ 6766 h 24077"/>
              <a:gd name="connsiteX4" fmla="*/ 19753 w 52035"/>
              <a:gd name="connsiteY4" fmla="*/ 5061 h 24077"/>
              <a:gd name="connsiteX5" fmla="*/ 28204 w 52035"/>
              <a:gd name="connsiteY5" fmla="*/ 3291 h 24077"/>
              <a:gd name="connsiteX6" fmla="*/ 31497 w 52035"/>
              <a:gd name="connsiteY6" fmla="*/ 59 h 24077"/>
              <a:gd name="connsiteX7" fmla="*/ 35581 w 52035"/>
              <a:gd name="connsiteY7" fmla="*/ 2340 h 24077"/>
              <a:gd name="connsiteX8" fmla="*/ 41211 w 52035"/>
              <a:gd name="connsiteY8" fmla="*/ 549 h 24077"/>
              <a:gd name="connsiteX9" fmla="*/ 44066 w 52035"/>
              <a:gd name="connsiteY9" fmla="*/ 5435 h 24077"/>
              <a:gd name="connsiteX10" fmla="*/ 47730 w 52035"/>
              <a:gd name="connsiteY10" fmla="*/ 10177 h 24077"/>
              <a:gd name="connsiteX11" fmla="*/ 47566 w 52035"/>
              <a:gd name="connsiteY11" fmla="*/ 15319 h 24077"/>
              <a:gd name="connsiteX12" fmla="*/ 48764 w 52035"/>
              <a:gd name="connsiteY12" fmla="*/ 23181 h 24077"/>
              <a:gd name="connsiteX13" fmla="*/ 3011 w 52035"/>
              <a:gd name="connsiteY13" fmla="*/ 23913 h 24077"/>
              <a:gd name="connsiteX14" fmla="*/ 4681 w 52035"/>
              <a:gd name="connsiteY14" fmla="*/ 17482 h 24077"/>
              <a:gd name="connsiteX0" fmla="*/ 47546 w 52035"/>
              <a:gd name="connsiteY0" fmla="*/ 15213 h 24077"/>
              <a:gd name="connsiteX1" fmla="*/ 46098 w 52035"/>
              <a:gd name="connsiteY1" fmla="*/ 17889 h 24077"/>
              <a:gd name="connsiteX2" fmla="*/ 44072 w 52035"/>
              <a:gd name="connsiteY2" fmla="*/ 5285 h 24077"/>
              <a:gd name="connsiteX3" fmla="*/ 44148 w 52035"/>
              <a:gd name="connsiteY3" fmla="*/ 6549 h 24077"/>
              <a:gd name="connsiteX4" fmla="*/ 34826 w 52035"/>
              <a:gd name="connsiteY4" fmla="*/ 3811 h 24077"/>
              <a:gd name="connsiteX5" fmla="*/ 35568 w 52035"/>
              <a:gd name="connsiteY5" fmla="*/ 2199 h 24077"/>
              <a:gd name="connsiteX6" fmla="*/ 27889 w 52035"/>
              <a:gd name="connsiteY6" fmla="*/ 4579 h 24077"/>
              <a:gd name="connsiteX7" fmla="*/ 28248 w 52035"/>
              <a:gd name="connsiteY7" fmla="*/ 3189 h 24077"/>
              <a:gd name="connsiteX8" fmla="*/ 19748 w 52035"/>
              <a:gd name="connsiteY8" fmla="*/ 5051 h 24077"/>
              <a:gd name="connsiteX9" fmla="*/ 21048 w 52035"/>
              <a:gd name="connsiteY9" fmla="*/ 6399 h 24077"/>
              <a:gd name="connsiteX10" fmla="*/ 9875 w 52035"/>
              <a:gd name="connsiteY10" fmla="*/ 15648 h 24077"/>
              <a:gd name="connsiteX11" fmla="*/ 9648 w 52035"/>
              <a:gd name="connsiteY11" fmla="*/ 14229 h 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35" h="24077">
                <a:moveTo>
                  <a:pt x="4681" y="17482"/>
                </a:moveTo>
                <a:cubicBezTo>
                  <a:pt x="4925" y="14727"/>
                  <a:pt x="7593" y="14650"/>
                  <a:pt x="9611" y="14366"/>
                </a:cubicBezTo>
                <a:cubicBezTo>
                  <a:pt x="9623" y="14320"/>
                  <a:pt x="9636" y="14275"/>
                  <a:pt x="9648" y="14229"/>
                </a:cubicBezTo>
                <a:cubicBezTo>
                  <a:pt x="9377" y="11516"/>
                  <a:pt x="10009" y="8780"/>
                  <a:pt x="11371" y="6766"/>
                </a:cubicBezTo>
                <a:cubicBezTo>
                  <a:pt x="13523" y="3585"/>
                  <a:pt x="17012" y="2876"/>
                  <a:pt x="19753" y="5061"/>
                </a:cubicBezTo>
                <a:cubicBezTo>
                  <a:pt x="21426" y="768"/>
                  <a:pt x="25662" y="-119"/>
                  <a:pt x="28204" y="3291"/>
                </a:cubicBezTo>
                <a:cubicBezTo>
                  <a:pt x="28845" y="1542"/>
                  <a:pt x="30076" y="333"/>
                  <a:pt x="31497" y="59"/>
                </a:cubicBezTo>
                <a:cubicBezTo>
                  <a:pt x="33061" y="-243"/>
                  <a:pt x="34623" y="629"/>
                  <a:pt x="35581" y="2340"/>
                </a:cubicBezTo>
                <a:cubicBezTo>
                  <a:pt x="36963" y="126"/>
                  <a:pt x="39249" y="-601"/>
                  <a:pt x="41211" y="549"/>
                </a:cubicBezTo>
                <a:cubicBezTo>
                  <a:pt x="42706" y="1425"/>
                  <a:pt x="43778" y="3259"/>
                  <a:pt x="44066" y="5435"/>
                </a:cubicBezTo>
                <a:cubicBezTo>
                  <a:pt x="45794" y="6077"/>
                  <a:pt x="47170" y="7857"/>
                  <a:pt x="47730" y="10177"/>
                </a:cubicBezTo>
                <a:cubicBezTo>
                  <a:pt x="48137" y="11861"/>
                  <a:pt x="48079" y="13690"/>
                  <a:pt x="47566" y="15319"/>
                </a:cubicBezTo>
                <a:cubicBezTo>
                  <a:pt x="48827" y="17553"/>
                  <a:pt x="56190" y="21749"/>
                  <a:pt x="48764" y="23181"/>
                </a:cubicBezTo>
                <a:cubicBezTo>
                  <a:pt x="41338" y="24613"/>
                  <a:pt x="18234" y="23895"/>
                  <a:pt x="3011" y="23913"/>
                </a:cubicBezTo>
                <a:cubicBezTo>
                  <a:pt x="-4159" y="23310"/>
                  <a:pt x="3581" y="19073"/>
                  <a:pt x="4681" y="17482"/>
                </a:cubicBezTo>
                <a:close/>
              </a:path>
              <a:path w="52035" h="24077" fill="none" extrusionOk="0">
                <a:moveTo>
                  <a:pt x="47546" y="15213"/>
                </a:moveTo>
                <a:cubicBezTo>
                  <a:pt x="47221" y="16245"/>
                  <a:pt x="46726" y="17161"/>
                  <a:pt x="46098" y="17889"/>
                </a:cubicBezTo>
                <a:moveTo>
                  <a:pt x="44072" y="5285"/>
                </a:moveTo>
                <a:cubicBezTo>
                  <a:pt x="44127" y="5702"/>
                  <a:pt x="44153" y="6125"/>
                  <a:pt x="44148" y="6549"/>
                </a:cubicBezTo>
                <a:moveTo>
                  <a:pt x="34826" y="3811"/>
                </a:moveTo>
                <a:cubicBezTo>
                  <a:pt x="35015" y="3228"/>
                  <a:pt x="35264" y="2685"/>
                  <a:pt x="35568" y="2199"/>
                </a:cubicBezTo>
                <a:moveTo>
                  <a:pt x="27889" y="4579"/>
                </a:moveTo>
                <a:cubicBezTo>
                  <a:pt x="27966" y="4097"/>
                  <a:pt x="28087" y="3630"/>
                  <a:pt x="28248" y="3189"/>
                </a:cubicBezTo>
                <a:moveTo>
                  <a:pt x="19748" y="5051"/>
                </a:moveTo>
                <a:cubicBezTo>
                  <a:pt x="20220" y="5427"/>
                  <a:pt x="20656" y="5880"/>
                  <a:pt x="21048" y="6399"/>
                </a:cubicBezTo>
                <a:moveTo>
                  <a:pt x="9875" y="15648"/>
                </a:moveTo>
                <a:cubicBezTo>
                  <a:pt x="9772" y="15184"/>
                  <a:pt x="9696" y="14710"/>
                  <a:pt x="9648" y="14229"/>
                </a:cubicBezTo>
              </a:path>
            </a:pathLst>
          </a:custGeom>
          <a:solidFill>
            <a:srgbClr val="FFFFFF">
              <a:alpha val="74118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6" name="Cloud 161"/>
          <p:cNvSpPr/>
          <p:nvPr/>
        </p:nvSpPr>
        <p:spPr>
          <a:xfrm>
            <a:off x="837128" y="1522050"/>
            <a:ext cx="390992" cy="22283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28591 w 43256"/>
              <a:gd name="connsiteY12" fmla="*/ 36674 h 43219"/>
              <a:gd name="connsiteX13" fmla="*/ 23703 w 43256"/>
              <a:gd name="connsiteY13" fmla="*/ 42965 h 43219"/>
              <a:gd name="connsiteX14" fmla="*/ 16516 w 43256"/>
              <a:gd name="connsiteY14" fmla="*/ 39125 h 43219"/>
              <a:gd name="connsiteX15" fmla="*/ 5840 w 43256"/>
              <a:gd name="connsiteY15" fmla="*/ 35331 h 43219"/>
              <a:gd name="connsiteX16" fmla="*/ 1146 w 43256"/>
              <a:gd name="connsiteY16" fmla="*/ 31109 h 43219"/>
              <a:gd name="connsiteX17" fmla="*/ 2149 w 43256"/>
              <a:gd name="connsiteY17" fmla="*/ 25410 h 43219"/>
              <a:gd name="connsiteX18" fmla="*/ 31 w 43256"/>
              <a:gd name="connsiteY18" fmla="*/ 19563 h 43219"/>
              <a:gd name="connsiteX19" fmla="*/ 3899 w 43256"/>
              <a:gd name="connsiteY19" fmla="*/ 14366 h 43219"/>
              <a:gd name="connsiteX20" fmla="*/ 3936 w 43256"/>
              <a:gd name="connsiteY20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16516 w 43256"/>
              <a:gd name="connsiteY0" fmla="*/ 39125 h 40633"/>
              <a:gd name="connsiteX1" fmla="*/ 5840 w 43256"/>
              <a:gd name="connsiteY1" fmla="*/ 35331 h 40633"/>
              <a:gd name="connsiteX2" fmla="*/ 1146 w 43256"/>
              <a:gd name="connsiteY2" fmla="*/ 31109 h 40633"/>
              <a:gd name="connsiteX3" fmla="*/ 2149 w 43256"/>
              <a:gd name="connsiteY3" fmla="*/ 25410 h 40633"/>
              <a:gd name="connsiteX4" fmla="*/ 31 w 43256"/>
              <a:gd name="connsiteY4" fmla="*/ 19563 h 40633"/>
              <a:gd name="connsiteX5" fmla="*/ 3899 w 43256"/>
              <a:gd name="connsiteY5" fmla="*/ 14366 h 40633"/>
              <a:gd name="connsiteX6" fmla="*/ 3936 w 43256"/>
              <a:gd name="connsiteY6" fmla="*/ 14229 h 40633"/>
              <a:gd name="connsiteX7" fmla="*/ 5659 w 43256"/>
              <a:gd name="connsiteY7" fmla="*/ 6766 h 40633"/>
              <a:gd name="connsiteX8" fmla="*/ 14041 w 43256"/>
              <a:gd name="connsiteY8" fmla="*/ 5061 h 40633"/>
              <a:gd name="connsiteX9" fmla="*/ 22492 w 43256"/>
              <a:gd name="connsiteY9" fmla="*/ 3291 h 40633"/>
              <a:gd name="connsiteX10" fmla="*/ 25785 w 43256"/>
              <a:gd name="connsiteY10" fmla="*/ 59 h 40633"/>
              <a:gd name="connsiteX11" fmla="*/ 29869 w 43256"/>
              <a:gd name="connsiteY11" fmla="*/ 2340 h 40633"/>
              <a:gd name="connsiteX12" fmla="*/ 35499 w 43256"/>
              <a:gd name="connsiteY12" fmla="*/ 549 h 40633"/>
              <a:gd name="connsiteX13" fmla="*/ 38354 w 43256"/>
              <a:gd name="connsiteY13" fmla="*/ 5435 h 40633"/>
              <a:gd name="connsiteX14" fmla="*/ 42018 w 43256"/>
              <a:gd name="connsiteY14" fmla="*/ 10177 h 40633"/>
              <a:gd name="connsiteX15" fmla="*/ 41854 w 43256"/>
              <a:gd name="connsiteY15" fmla="*/ 15319 h 40633"/>
              <a:gd name="connsiteX16" fmla="*/ 43052 w 43256"/>
              <a:gd name="connsiteY16" fmla="*/ 23181 h 40633"/>
              <a:gd name="connsiteX17" fmla="*/ 37440 w 43256"/>
              <a:gd name="connsiteY17" fmla="*/ 30063 h 40633"/>
              <a:gd name="connsiteX18" fmla="*/ 30200 w 43256"/>
              <a:gd name="connsiteY18" fmla="*/ 39280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16514 w 43888"/>
              <a:gd name="connsiteY4" fmla="*/ 38949 h 40633"/>
              <a:gd name="connsiteX5" fmla="*/ 15846 w 43888"/>
              <a:gd name="connsiteY5" fmla="*/ 37209 h 40633"/>
              <a:gd name="connsiteX6" fmla="*/ 41834 w 43888"/>
              <a:gd name="connsiteY6" fmla="*/ 15213 h 40633"/>
              <a:gd name="connsiteX7" fmla="*/ 40386 w 43888"/>
              <a:gd name="connsiteY7" fmla="*/ 17889 h 40633"/>
              <a:gd name="connsiteX8" fmla="*/ 38360 w 43888"/>
              <a:gd name="connsiteY8" fmla="*/ 5285 h 40633"/>
              <a:gd name="connsiteX9" fmla="*/ 38436 w 43888"/>
              <a:gd name="connsiteY9" fmla="*/ 6549 h 40633"/>
              <a:gd name="connsiteX10" fmla="*/ 29114 w 43888"/>
              <a:gd name="connsiteY10" fmla="*/ 3811 h 40633"/>
              <a:gd name="connsiteX11" fmla="*/ 29856 w 43888"/>
              <a:gd name="connsiteY11" fmla="*/ 2199 h 40633"/>
              <a:gd name="connsiteX12" fmla="*/ 22177 w 43888"/>
              <a:gd name="connsiteY12" fmla="*/ 4579 h 40633"/>
              <a:gd name="connsiteX13" fmla="*/ 22536 w 43888"/>
              <a:gd name="connsiteY13" fmla="*/ 3189 h 40633"/>
              <a:gd name="connsiteX14" fmla="*/ 14036 w 43888"/>
              <a:gd name="connsiteY14" fmla="*/ 5051 h 40633"/>
              <a:gd name="connsiteX15" fmla="*/ 15336 w 43888"/>
              <a:gd name="connsiteY15" fmla="*/ 6399 h 40633"/>
              <a:gd name="connsiteX16" fmla="*/ 4163 w 43888"/>
              <a:gd name="connsiteY16" fmla="*/ 15648 h 40633"/>
              <a:gd name="connsiteX17" fmla="*/ 3936 w 43888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41834 w 43888"/>
              <a:gd name="connsiteY4" fmla="*/ 15213 h 40633"/>
              <a:gd name="connsiteX5" fmla="*/ 40386 w 43888"/>
              <a:gd name="connsiteY5" fmla="*/ 17889 h 40633"/>
              <a:gd name="connsiteX6" fmla="*/ 38360 w 43888"/>
              <a:gd name="connsiteY6" fmla="*/ 5285 h 40633"/>
              <a:gd name="connsiteX7" fmla="*/ 38436 w 43888"/>
              <a:gd name="connsiteY7" fmla="*/ 6549 h 40633"/>
              <a:gd name="connsiteX8" fmla="*/ 29114 w 43888"/>
              <a:gd name="connsiteY8" fmla="*/ 3811 h 40633"/>
              <a:gd name="connsiteX9" fmla="*/ 29856 w 43888"/>
              <a:gd name="connsiteY9" fmla="*/ 2199 h 40633"/>
              <a:gd name="connsiteX10" fmla="*/ 22177 w 43888"/>
              <a:gd name="connsiteY10" fmla="*/ 4579 h 40633"/>
              <a:gd name="connsiteX11" fmla="*/ 22536 w 43888"/>
              <a:gd name="connsiteY11" fmla="*/ 3189 h 40633"/>
              <a:gd name="connsiteX12" fmla="*/ 14036 w 43888"/>
              <a:gd name="connsiteY12" fmla="*/ 5051 h 40633"/>
              <a:gd name="connsiteX13" fmla="*/ 15336 w 43888"/>
              <a:gd name="connsiteY13" fmla="*/ 6399 h 40633"/>
              <a:gd name="connsiteX14" fmla="*/ 4163 w 43888"/>
              <a:gd name="connsiteY14" fmla="*/ 15648 h 40633"/>
              <a:gd name="connsiteX15" fmla="*/ 3936 w 43888"/>
              <a:gd name="connsiteY15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41834 w 43888"/>
              <a:gd name="connsiteY2" fmla="*/ 15213 h 40633"/>
              <a:gd name="connsiteX3" fmla="*/ 40386 w 43888"/>
              <a:gd name="connsiteY3" fmla="*/ 17889 h 40633"/>
              <a:gd name="connsiteX4" fmla="*/ 38360 w 43888"/>
              <a:gd name="connsiteY4" fmla="*/ 5285 h 40633"/>
              <a:gd name="connsiteX5" fmla="*/ 38436 w 43888"/>
              <a:gd name="connsiteY5" fmla="*/ 6549 h 40633"/>
              <a:gd name="connsiteX6" fmla="*/ 29114 w 43888"/>
              <a:gd name="connsiteY6" fmla="*/ 3811 h 40633"/>
              <a:gd name="connsiteX7" fmla="*/ 29856 w 43888"/>
              <a:gd name="connsiteY7" fmla="*/ 2199 h 40633"/>
              <a:gd name="connsiteX8" fmla="*/ 22177 w 43888"/>
              <a:gd name="connsiteY8" fmla="*/ 4579 h 40633"/>
              <a:gd name="connsiteX9" fmla="*/ 22536 w 43888"/>
              <a:gd name="connsiteY9" fmla="*/ 3189 h 40633"/>
              <a:gd name="connsiteX10" fmla="*/ 14036 w 43888"/>
              <a:gd name="connsiteY10" fmla="*/ 5051 h 40633"/>
              <a:gd name="connsiteX11" fmla="*/ 15336 w 43888"/>
              <a:gd name="connsiteY11" fmla="*/ 6399 h 40633"/>
              <a:gd name="connsiteX12" fmla="*/ 4163 w 43888"/>
              <a:gd name="connsiteY12" fmla="*/ 15648 h 40633"/>
              <a:gd name="connsiteX13" fmla="*/ 3936 w 43888"/>
              <a:gd name="connsiteY13" fmla="*/ 14229 h 40633"/>
              <a:gd name="connsiteX0" fmla="*/ 5840 w 43888"/>
              <a:gd name="connsiteY0" fmla="*/ 35331 h 39280"/>
              <a:gd name="connsiteX1" fmla="*/ 1146 w 43888"/>
              <a:gd name="connsiteY1" fmla="*/ 31109 h 39280"/>
              <a:gd name="connsiteX2" fmla="*/ 2149 w 43888"/>
              <a:gd name="connsiteY2" fmla="*/ 25410 h 39280"/>
              <a:gd name="connsiteX3" fmla="*/ 31 w 43888"/>
              <a:gd name="connsiteY3" fmla="*/ 19563 h 39280"/>
              <a:gd name="connsiteX4" fmla="*/ 3899 w 43888"/>
              <a:gd name="connsiteY4" fmla="*/ 14366 h 39280"/>
              <a:gd name="connsiteX5" fmla="*/ 3936 w 43888"/>
              <a:gd name="connsiteY5" fmla="*/ 14229 h 39280"/>
              <a:gd name="connsiteX6" fmla="*/ 5659 w 43888"/>
              <a:gd name="connsiteY6" fmla="*/ 6766 h 39280"/>
              <a:gd name="connsiteX7" fmla="*/ 14041 w 43888"/>
              <a:gd name="connsiteY7" fmla="*/ 5061 h 39280"/>
              <a:gd name="connsiteX8" fmla="*/ 22492 w 43888"/>
              <a:gd name="connsiteY8" fmla="*/ 3291 h 39280"/>
              <a:gd name="connsiteX9" fmla="*/ 25785 w 43888"/>
              <a:gd name="connsiteY9" fmla="*/ 59 h 39280"/>
              <a:gd name="connsiteX10" fmla="*/ 29869 w 43888"/>
              <a:gd name="connsiteY10" fmla="*/ 2340 h 39280"/>
              <a:gd name="connsiteX11" fmla="*/ 35499 w 43888"/>
              <a:gd name="connsiteY11" fmla="*/ 549 h 39280"/>
              <a:gd name="connsiteX12" fmla="*/ 38354 w 43888"/>
              <a:gd name="connsiteY12" fmla="*/ 5435 h 39280"/>
              <a:gd name="connsiteX13" fmla="*/ 42018 w 43888"/>
              <a:gd name="connsiteY13" fmla="*/ 10177 h 39280"/>
              <a:gd name="connsiteX14" fmla="*/ 41854 w 43888"/>
              <a:gd name="connsiteY14" fmla="*/ 15319 h 39280"/>
              <a:gd name="connsiteX15" fmla="*/ 43052 w 43888"/>
              <a:gd name="connsiteY15" fmla="*/ 23181 h 39280"/>
              <a:gd name="connsiteX16" fmla="*/ 30200 w 43888"/>
              <a:gd name="connsiteY16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1146 w 43888"/>
              <a:gd name="connsiteY0" fmla="*/ 31109 h 39280"/>
              <a:gd name="connsiteX1" fmla="*/ 2149 w 43888"/>
              <a:gd name="connsiteY1" fmla="*/ 25410 h 39280"/>
              <a:gd name="connsiteX2" fmla="*/ 31 w 43888"/>
              <a:gd name="connsiteY2" fmla="*/ 19563 h 39280"/>
              <a:gd name="connsiteX3" fmla="*/ 3899 w 43888"/>
              <a:gd name="connsiteY3" fmla="*/ 14366 h 39280"/>
              <a:gd name="connsiteX4" fmla="*/ 3936 w 43888"/>
              <a:gd name="connsiteY4" fmla="*/ 14229 h 39280"/>
              <a:gd name="connsiteX5" fmla="*/ 5659 w 43888"/>
              <a:gd name="connsiteY5" fmla="*/ 6766 h 39280"/>
              <a:gd name="connsiteX6" fmla="*/ 14041 w 43888"/>
              <a:gd name="connsiteY6" fmla="*/ 5061 h 39280"/>
              <a:gd name="connsiteX7" fmla="*/ 22492 w 43888"/>
              <a:gd name="connsiteY7" fmla="*/ 3291 h 39280"/>
              <a:gd name="connsiteX8" fmla="*/ 25785 w 43888"/>
              <a:gd name="connsiteY8" fmla="*/ 59 h 39280"/>
              <a:gd name="connsiteX9" fmla="*/ 29869 w 43888"/>
              <a:gd name="connsiteY9" fmla="*/ 2340 h 39280"/>
              <a:gd name="connsiteX10" fmla="*/ 35499 w 43888"/>
              <a:gd name="connsiteY10" fmla="*/ 549 h 39280"/>
              <a:gd name="connsiteX11" fmla="*/ 38354 w 43888"/>
              <a:gd name="connsiteY11" fmla="*/ 5435 h 39280"/>
              <a:gd name="connsiteX12" fmla="*/ 42018 w 43888"/>
              <a:gd name="connsiteY12" fmla="*/ 10177 h 39280"/>
              <a:gd name="connsiteX13" fmla="*/ 41854 w 43888"/>
              <a:gd name="connsiteY13" fmla="*/ 15319 h 39280"/>
              <a:gd name="connsiteX14" fmla="*/ 43052 w 43888"/>
              <a:gd name="connsiteY14" fmla="*/ 23181 h 39280"/>
              <a:gd name="connsiteX15" fmla="*/ 30200 w 43888"/>
              <a:gd name="connsiteY15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7346 w 48934"/>
              <a:gd name="connsiteY0" fmla="*/ 26036 h 31109"/>
              <a:gd name="connsiteX1" fmla="*/ 4813 w 48934"/>
              <a:gd name="connsiteY1" fmla="*/ 25239 h 31109"/>
              <a:gd name="connsiteX2" fmla="*/ 44451 w 48934"/>
              <a:gd name="connsiteY2" fmla="*/ 15213 h 31109"/>
              <a:gd name="connsiteX3" fmla="*/ 43003 w 48934"/>
              <a:gd name="connsiteY3" fmla="*/ 17889 h 31109"/>
              <a:gd name="connsiteX4" fmla="*/ 40977 w 48934"/>
              <a:gd name="connsiteY4" fmla="*/ 5285 h 31109"/>
              <a:gd name="connsiteX5" fmla="*/ 41053 w 48934"/>
              <a:gd name="connsiteY5" fmla="*/ 6549 h 31109"/>
              <a:gd name="connsiteX6" fmla="*/ 31731 w 48934"/>
              <a:gd name="connsiteY6" fmla="*/ 3811 h 31109"/>
              <a:gd name="connsiteX7" fmla="*/ 32473 w 48934"/>
              <a:gd name="connsiteY7" fmla="*/ 2199 h 31109"/>
              <a:gd name="connsiteX8" fmla="*/ 24794 w 48934"/>
              <a:gd name="connsiteY8" fmla="*/ 4579 h 31109"/>
              <a:gd name="connsiteX9" fmla="*/ 25153 w 48934"/>
              <a:gd name="connsiteY9" fmla="*/ 3189 h 31109"/>
              <a:gd name="connsiteX10" fmla="*/ 16653 w 48934"/>
              <a:gd name="connsiteY10" fmla="*/ 5051 h 31109"/>
              <a:gd name="connsiteX11" fmla="*/ 17953 w 48934"/>
              <a:gd name="connsiteY11" fmla="*/ 6399 h 31109"/>
              <a:gd name="connsiteX12" fmla="*/ 6780 w 48934"/>
              <a:gd name="connsiteY12" fmla="*/ 15648 h 31109"/>
              <a:gd name="connsiteX13" fmla="*/ 6553 w 48934"/>
              <a:gd name="connsiteY13" fmla="*/ 14229 h 31109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3763 w 48934"/>
              <a:gd name="connsiteY0" fmla="*/ 31109 h 31109"/>
              <a:gd name="connsiteX1" fmla="*/ 2648 w 48934"/>
              <a:gd name="connsiteY1" fmla="*/ 19563 h 31109"/>
              <a:gd name="connsiteX2" fmla="*/ 6516 w 48934"/>
              <a:gd name="connsiteY2" fmla="*/ 14366 h 31109"/>
              <a:gd name="connsiteX3" fmla="*/ 6553 w 48934"/>
              <a:gd name="connsiteY3" fmla="*/ 14229 h 31109"/>
              <a:gd name="connsiteX4" fmla="*/ 8276 w 48934"/>
              <a:gd name="connsiteY4" fmla="*/ 6766 h 31109"/>
              <a:gd name="connsiteX5" fmla="*/ 16658 w 48934"/>
              <a:gd name="connsiteY5" fmla="*/ 5061 h 31109"/>
              <a:gd name="connsiteX6" fmla="*/ 25109 w 48934"/>
              <a:gd name="connsiteY6" fmla="*/ 3291 h 31109"/>
              <a:gd name="connsiteX7" fmla="*/ 28402 w 48934"/>
              <a:gd name="connsiteY7" fmla="*/ 59 h 31109"/>
              <a:gd name="connsiteX8" fmla="*/ 32486 w 48934"/>
              <a:gd name="connsiteY8" fmla="*/ 2340 h 31109"/>
              <a:gd name="connsiteX9" fmla="*/ 38116 w 48934"/>
              <a:gd name="connsiteY9" fmla="*/ 549 h 31109"/>
              <a:gd name="connsiteX10" fmla="*/ 40971 w 48934"/>
              <a:gd name="connsiteY10" fmla="*/ 5435 h 31109"/>
              <a:gd name="connsiteX11" fmla="*/ 44635 w 48934"/>
              <a:gd name="connsiteY11" fmla="*/ 10177 h 31109"/>
              <a:gd name="connsiteX12" fmla="*/ 44471 w 48934"/>
              <a:gd name="connsiteY12" fmla="*/ 15319 h 31109"/>
              <a:gd name="connsiteX13" fmla="*/ 45669 w 48934"/>
              <a:gd name="connsiteY13" fmla="*/ 23181 h 31109"/>
              <a:gd name="connsiteX14" fmla="*/ 0 w 48934"/>
              <a:gd name="connsiteY14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14" fmla="*/ 2648 w 48934"/>
              <a:gd name="connsiteY14" fmla="*/ 19563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648 w 48934"/>
              <a:gd name="connsiteY0" fmla="*/ 19563 h 23777"/>
              <a:gd name="connsiteX1" fmla="*/ 6516 w 48934"/>
              <a:gd name="connsiteY1" fmla="*/ 14366 h 23777"/>
              <a:gd name="connsiteX2" fmla="*/ 6553 w 48934"/>
              <a:gd name="connsiteY2" fmla="*/ 14229 h 23777"/>
              <a:gd name="connsiteX3" fmla="*/ 8276 w 48934"/>
              <a:gd name="connsiteY3" fmla="*/ 6766 h 23777"/>
              <a:gd name="connsiteX4" fmla="*/ 16658 w 48934"/>
              <a:gd name="connsiteY4" fmla="*/ 5061 h 23777"/>
              <a:gd name="connsiteX5" fmla="*/ 25109 w 48934"/>
              <a:gd name="connsiteY5" fmla="*/ 3291 h 23777"/>
              <a:gd name="connsiteX6" fmla="*/ 28402 w 48934"/>
              <a:gd name="connsiteY6" fmla="*/ 59 h 23777"/>
              <a:gd name="connsiteX7" fmla="*/ 32486 w 48934"/>
              <a:gd name="connsiteY7" fmla="*/ 2340 h 23777"/>
              <a:gd name="connsiteX8" fmla="*/ 38116 w 48934"/>
              <a:gd name="connsiteY8" fmla="*/ 549 h 23777"/>
              <a:gd name="connsiteX9" fmla="*/ 40971 w 48934"/>
              <a:gd name="connsiteY9" fmla="*/ 5435 h 23777"/>
              <a:gd name="connsiteX10" fmla="*/ 44635 w 48934"/>
              <a:gd name="connsiteY10" fmla="*/ 10177 h 23777"/>
              <a:gd name="connsiteX11" fmla="*/ 44471 w 48934"/>
              <a:gd name="connsiteY11" fmla="*/ 15319 h 23777"/>
              <a:gd name="connsiteX12" fmla="*/ 45669 w 48934"/>
              <a:gd name="connsiteY12" fmla="*/ 23181 h 23777"/>
              <a:gd name="connsiteX13" fmla="*/ 0 w 48934"/>
              <a:gd name="connsiteY13" fmla="*/ 23234 h 23777"/>
              <a:gd name="connsiteX14" fmla="*/ 2648 w 48934"/>
              <a:gd name="connsiteY14" fmla="*/ 19563 h 23777"/>
              <a:gd name="connsiteX0" fmla="*/ 44451 w 48934"/>
              <a:gd name="connsiteY0" fmla="*/ 15213 h 23777"/>
              <a:gd name="connsiteX1" fmla="*/ 43003 w 48934"/>
              <a:gd name="connsiteY1" fmla="*/ 17889 h 23777"/>
              <a:gd name="connsiteX2" fmla="*/ 40977 w 48934"/>
              <a:gd name="connsiteY2" fmla="*/ 5285 h 23777"/>
              <a:gd name="connsiteX3" fmla="*/ 41053 w 48934"/>
              <a:gd name="connsiteY3" fmla="*/ 6549 h 23777"/>
              <a:gd name="connsiteX4" fmla="*/ 31731 w 48934"/>
              <a:gd name="connsiteY4" fmla="*/ 3811 h 23777"/>
              <a:gd name="connsiteX5" fmla="*/ 32473 w 48934"/>
              <a:gd name="connsiteY5" fmla="*/ 2199 h 23777"/>
              <a:gd name="connsiteX6" fmla="*/ 24794 w 48934"/>
              <a:gd name="connsiteY6" fmla="*/ 4579 h 23777"/>
              <a:gd name="connsiteX7" fmla="*/ 25153 w 48934"/>
              <a:gd name="connsiteY7" fmla="*/ 3189 h 23777"/>
              <a:gd name="connsiteX8" fmla="*/ 16653 w 48934"/>
              <a:gd name="connsiteY8" fmla="*/ 5051 h 23777"/>
              <a:gd name="connsiteX9" fmla="*/ 17953 w 48934"/>
              <a:gd name="connsiteY9" fmla="*/ 6399 h 23777"/>
              <a:gd name="connsiteX10" fmla="*/ 6780 w 48934"/>
              <a:gd name="connsiteY10" fmla="*/ 15648 h 23777"/>
              <a:gd name="connsiteX11" fmla="*/ 6553 w 48934"/>
              <a:gd name="connsiteY11" fmla="*/ 14229 h 23777"/>
              <a:gd name="connsiteX0" fmla="*/ 2732 w 49024"/>
              <a:gd name="connsiteY0" fmla="*/ 19563 h 24077"/>
              <a:gd name="connsiteX1" fmla="*/ 6600 w 49024"/>
              <a:gd name="connsiteY1" fmla="*/ 14366 h 24077"/>
              <a:gd name="connsiteX2" fmla="*/ 6637 w 49024"/>
              <a:gd name="connsiteY2" fmla="*/ 14229 h 24077"/>
              <a:gd name="connsiteX3" fmla="*/ 8360 w 49024"/>
              <a:gd name="connsiteY3" fmla="*/ 6766 h 24077"/>
              <a:gd name="connsiteX4" fmla="*/ 16742 w 49024"/>
              <a:gd name="connsiteY4" fmla="*/ 5061 h 24077"/>
              <a:gd name="connsiteX5" fmla="*/ 25193 w 49024"/>
              <a:gd name="connsiteY5" fmla="*/ 3291 h 24077"/>
              <a:gd name="connsiteX6" fmla="*/ 28486 w 49024"/>
              <a:gd name="connsiteY6" fmla="*/ 59 h 24077"/>
              <a:gd name="connsiteX7" fmla="*/ 32570 w 49024"/>
              <a:gd name="connsiteY7" fmla="*/ 2340 h 24077"/>
              <a:gd name="connsiteX8" fmla="*/ 38200 w 49024"/>
              <a:gd name="connsiteY8" fmla="*/ 549 h 24077"/>
              <a:gd name="connsiteX9" fmla="*/ 41055 w 49024"/>
              <a:gd name="connsiteY9" fmla="*/ 5435 h 24077"/>
              <a:gd name="connsiteX10" fmla="*/ 44719 w 49024"/>
              <a:gd name="connsiteY10" fmla="*/ 10177 h 24077"/>
              <a:gd name="connsiteX11" fmla="*/ 44555 w 49024"/>
              <a:gd name="connsiteY11" fmla="*/ 15319 h 24077"/>
              <a:gd name="connsiteX12" fmla="*/ 45753 w 49024"/>
              <a:gd name="connsiteY12" fmla="*/ 23181 h 24077"/>
              <a:gd name="connsiteX13" fmla="*/ 0 w 49024"/>
              <a:gd name="connsiteY13" fmla="*/ 23913 h 24077"/>
              <a:gd name="connsiteX14" fmla="*/ 2732 w 49024"/>
              <a:gd name="connsiteY14" fmla="*/ 19563 h 24077"/>
              <a:gd name="connsiteX0" fmla="*/ 44535 w 49024"/>
              <a:gd name="connsiteY0" fmla="*/ 15213 h 24077"/>
              <a:gd name="connsiteX1" fmla="*/ 43087 w 49024"/>
              <a:gd name="connsiteY1" fmla="*/ 17889 h 24077"/>
              <a:gd name="connsiteX2" fmla="*/ 41061 w 49024"/>
              <a:gd name="connsiteY2" fmla="*/ 5285 h 24077"/>
              <a:gd name="connsiteX3" fmla="*/ 41137 w 49024"/>
              <a:gd name="connsiteY3" fmla="*/ 6549 h 24077"/>
              <a:gd name="connsiteX4" fmla="*/ 31815 w 49024"/>
              <a:gd name="connsiteY4" fmla="*/ 3811 h 24077"/>
              <a:gd name="connsiteX5" fmla="*/ 32557 w 49024"/>
              <a:gd name="connsiteY5" fmla="*/ 2199 h 24077"/>
              <a:gd name="connsiteX6" fmla="*/ 24878 w 49024"/>
              <a:gd name="connsiteY6" fmla="*/ 4579 h 24077"/>
              <a:gd name="connsiteX7" fmla="*/ 25237 w 49024"/>
              <a:gd name="connsiteY7" fmla="*/ 3189 h 24077"/>
              <a:gd name="connsiteX8" fmla="*/ 16737 w 49024"/>
              <a:gd name="connsiteY8" fmla="*/ 5051 h 24077"/>
              <a:gd name="connsiteX9" fmla="*/ 18037 w 49024"/>
              <a:gd name="connsiteY9" fmla="*/ 6399 h 24077"/>
              <a:gd name="connsiteX10" fmla="*/ 6864 w 49024"/>
              <a:gd name="connsiteY10" fmla="*/ 15648 h 24077"/>
              <a:gd name="connsiteX11" fmla="*/ 6637 w 49024"/>
              <a:gd name="connsiteY11" fmla="*/ 14229 h 24077"/>
              <a:gd name="connsiteX0" fmla="*/ 5518 w 51810"/>
              <a:gd name="connsiteY0" fmla="*/ 19563 h 24077"/>
              <a:gd name="connsiteX1" fmla="*/ 9386 w 51810"/>
              <a:gd name="connsiteY1" fmla="*/ 14366 h 24077"/>
              <a:gd name="connsiteX2" fmla="*/ 9423 w 51810"/>
              <a:gd name="connsiteY2" fmla="*/ 14229 h 24077"/>
              <a:gd name="connsiteX3" fmla="*/ 11146 w 51810"/>
              <a:gd name="connsiteY3" fmla="*/ 6766 h 24077"/>
              <a:gd name="connsiteX4" fmla="*/ 19528 w 51810"/>
              <a:gd name="connsiteY4" fmla="*/ 5061 h 24077"/>
              <a:gd name="connsiteX5" fmla="*/ 27979 w 51810"/>
              <a:gd name="connsiteY5" fmla="*/ 3291 h 24077"/>
              <a:gd name="connsiteX6" fmla="*/ 31272 w 51810"/>
              <a:gd name="connsiteY6" fmla="*/ 59 h 24077"/>
              <a:gd name="connsiteX7" fmla="*/ 35356 w 51810"/>
              <a:gd name="connsiteY7" fmla="*/ 2340 h 24077"/>
              <a:gd name="connsiteX8" fmla="*/ 40986 w 51810"/>
              <a:gd name="connsiteY8" fmla="*/ 549 h 24077"/>
              <a:gd name="connsiteX9" fmla="*/ 43841 w 51810"/>
              <a:gd name="connsiteY9" fmla="*/ 5435 h 24077"/>
              <a:gd name="connsiteX10" fmla="*/ 47505 w 51810"/>
              <a:gd name="connsiteY10" fmla="*/ 10177 h 24077"/>
              <a:gd name="connsiteX11" fmla="*/ 47341 w 51810"/>
              <a:gd name="connsiteY11" fmla="*/ 15319 h 24077"/>
              <a:gd name="connsiteX12" fmla="*/ 48539 w 51810"/>
              <a:gd name="connsiteY12" fmla="*/ 23181 h 24077"/>
              <a:gd name="connsiteX13" fmla="*/ 2786 w 51810"/>
              <a:gd name="connsiteY13" fmla="*/ 23913 h 24077"/>
              <a:gd name="connsiteX14" fmla="*/ 5518 w 51810"/>
              <a:gd name="connsiteY14" fmla="*/ 19563 h 24077"/>
              <a:gd name="connsiteX0" fmla="*/ 47321 w 51810"/>
              <a:gd name="connsiteY0" fmla="*/ 15213 h 24077"/>
              <a:gd name="connsiteX1" fmla="*/ 45873 w 51810"/>
              <a:gd name="connsiteY1" fmla="*/ 17889 h 24077"/>
              <a:gd name="connsiteX2" fmla="*/ 43847 w 51810"/>
              <a:gd name="connsiteY2" fmla="*/ 5285 h 24077"/>
              <a:gd name="connsiteX3" fmla="*/ 43923 w 51810"/>
              <a:gd name="connsiteY3" fmla="*/ 6549 h 24077"/>
              <a:gd name="connsiteX4" fmla="*/ 34601 w 51810"/>
              <a:gd name="connsiteY4" fmla="*/ 3811 h 24077"/>
              <a:gd name="connsiteX5" fmla="*/ 35343 w 51810"/>
              <a:gd name="connsiteY5" fmla="*/ 2199 h 24077"/>
              <a:gd name="connsiteX6" fmla="*/ 27664 w 51810"/>
              <a:gd name="connsiteY6" fmla="*/ 4579 h 24077"/>
              <a:gd name="connsiteX7" fmla="*/ 28023 w 51810"/>
              <a:gd name="connsiteY7" fmla="*/ 3189 h 24077"/>
              <a:gd name="connsiteX8" fmla="*/ 19523 w 51810"/>
              <a:gd name="connsiteY8" fmla="*/ 5051 h 24077"/>
              <a:gd name="connsiteX9" fmla="*/ 20823 w 51810"/>
              <a:gd name="connsiteY9" fmla="*/ 6399 h 24077"/>
              <a:gd name="connsiteX10" fmla="*/ 9650 w 51810"/>
              <a:gd name="connsiteY10" fmla="*/ 15648 h 24077"/>
              <a:gd name="connsiteX11" fmla="*/ 9423 w 51810"/>
              <a:gd name="connsiteY11" fmla="*/ 14229 h 24077"/>
              <a:gd name="connsiteX0" fmla="*/ 4681 w 52035"/>
              <a:gd name="connsiteY0" fmla="*/ 17482 h 24077"/>
              <a:gd name="connsiteX1" fmla="*/ 9611 w 52035"/>
              <a:gd name="connsiteY1" fmla="*/ 14366 h 24077"/>
              <a:gd name="connsiteX2" fmla="*/ 9648 w 52035"/>
              <a:gd name="connsiteY2" fmla="*/ 14229 h 24077"/>
              <a:gd name="connsiteX3" fmla="*/ 11371 w 52035"/>
              <a:gd name="connsiteY3" fmla="*/ 6766 h 24077"/>
              <a:gd name="connsiteX4" fmla="*/ 19753 w 52035"/>
              <a:gd name="connsiteY4" fmla="*/ 5061 h 24077"/>
              <a:gd name="connsiteX5" fmla="*/ 28204 w 52035"/>
              <a:gd name="connsiteY5" fmla="*/ 3291 h 24077"/>
              <a:gd name="connsiteX6" fmla="*/ 31497 w 52035"/>
              <a:gd name="connsiteY6" fmla="*/ 59 h 24077"/>
              <a:gd name="connsiteX7" fmla="*/ 35581 w 52035"/>
              <a:gd name="connsiteY7" fmla="*/ 2340 h 24077"/>
              <a:gd name="connsiteX8" fmla="*/ 41211 w 52035"/>
              <a:gd name="connsiteY8" fmla="*/ 549 h 24077"/>
              <a:gd name="connsiteX9" fmla="*/ 44066 w 52035"/>
              <a:gd name="connsiteY9" fmla="*/ 5435 h 24077"/>
              <a:gd name="connsiteX10" fmla="*/ 47730 w 52035"/>
              <a:gd name="connsiteY10" fmla="*/ 10177 h 24077"/>
              <a:gd name="connsiteX11" fmla="*/ 47566 w 52035"/>
              <a:gd name="connsiteY11" fmla="*/ 15319 h 24077"/>
              <a:gd name="connsiteX12" fmla="*/ 48764 w 52035"/>
              <a:gd name="connsiteY12" fmla="*/ 23181 h 24077"/>
              <a:gd name="connsiteX13" fmla="*/ 3011 w 52035"/>
              <a:gd name="connsiteY13" fmla="*/ 23913 h 24077"/>
              <a:gd name="connsiteX14" fmla="*/ 4681 w 52035"/>
              <a:gd name="connsiteY14" fmla="*/ 17482 h 24077"/>
              <a:gd name="connsiteX0" fmla="*/ 47546 w 52035"/>
              <a:gd name="connsiteY0" fmla="*/ 15213 h 24077"/>
              <a:gd name="connsiteX1" fmla="*/ 46098 w 52035"/>
              <a:gd name="connsiteY1" fmla="*/ 17889 h 24077"/>
              <a:gd name="connsiteX2" fmla="*/ 44072 w 52035"/>
              <a:gd name="connsiteY2" fmla="*/ 5285 h 24077"/>
              <a:gd name="connsiteX3" fmla="*/ 44148 w 52035"/>
              <a:gd name="connsiteY3" fmla="*/ 6549 h 24077"/>
              <a:gd name="connsiteX4" fmla="*/ 34826 w 52035"/>
              <a:gd name="connsiteY4" fmla="*/ 3811 h 24077"/>
              <a:gd name="connsiteX5" fmla="*/ 35568 w 52035"/>
              <a:gd name="connsiteY5" fmla="*/ 2199 h 24077"/>
              <a:gd name="connsiteX6" fmla="*/ 27889 w 52035"/>
              <a:gd name="connsiteY6" fmla="*/ 4579 h 24077"/>
              <a:gd name="connsiteX7" fmla="*/ 28248 w 52035"/>
              <a:gd name="connsiteY7" fmla="*/ 3189 h 24077"/>
              <a:gd name="connsiteX8" fmla="*/ 19748 w 52035"/>
              <a:gd name="connsiteY8" fmla="*/ 5051 h 24077"/>
              <a:gd name="connsiteX9" fmla="*/ 21048 w 52035"/>
              <a:gd name="connsiteY9" fmla="*/ 6399 h 24077"/>
              <a:gd name="connsiteX10" fmla="*/ 9875 w 52035"/>
              <a:gd name="connsiteY10" fmla="*/ 15648 h 24077"/>
              <a:gd name="connsiteX11" fmla="*/ 9648 w 52035"/>
              <a:gd name="connsiteY11" fmla="*/ 14229 h 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35" h="24077">
                <a:moveTo>
                  <a:pt x="4681" y="17482"/>
                </a:moveTo>
                <a:cubicBezTo>
                  <a:pt x="4925" y="14727"/>
                  <a:pt x="7593" y="14650"/>
                  <a:pt x="9611" y="14366"/>
                </a:cubicBezTo>
                <a:cubicBezTo>
                  <a:pt x="9623" y="14320"/>
                  <a:pt x="9636" y="14275"/>
                  <a:pt x="9648" y="14229"/>
                </a:cubicBezTo>
                <a:cubicBezTo>
                  <a:pt x="9377" y="11516"/>
                  <a:pt x="10009" y="8780"/>
                  <a:pt x="11371" y="6766"/>
                </a:cubicBezTo>
                <a:cubicBezTo>
                  <a:pt x="13523" y="3585"/>
                  <a:pt x="17012" y="2876"/>
                  <a:pt x="19753" y="5061"/>
                </a:cubicBezTo>
                <a:cubicBezTo>
                  <a:pt x="21426" y="768"/>
                  <a:pt x="25662" y="-119"/>
                  <a:pt x="28204" y="3291"/>
                </a:cubicBezTo>
                <a:cubicBezTo>
                  <a:pt x="28845" y="1542"/>
                  <a:pt x="30076" y="333"/>
                  <a:pt x="31497" y="59"/>
                </a:cubicBezTo>
                <a:cubicBezTo>
                  <a:pt x="33061" y="-243"/>
                  <a:pt x="34623" y="629"/>
                  <a:pt x="35581" y="2340"/>
                </a:cubicBezTo>
                <a:cubicBezTo>
                  <a:pt x="36963" y="126"/>
                  <a:pt x="39249" y="-601"/>
                  <a:pt x="41211" y="549"/>
                </a:cubicBezTo>
                <a:cubicBezTo>
                  <a:pt x="42706" y="1425"/>
                  <a:pt x="43778" y="3259"/>
                  <a:pt x="44066" y="5435"/>
                </a:cubicBezTo>
                <a:cubicBezTo>
                  <a:pt x="45794" y="6077"/>
                  <a:pt x="47170" y="7857"/>
                  <a:pt x="47730" y="10177"/>
                </a:cubicBezTo>
                <a:cubicBezTo>
                  <a:pt x="48137" y="11861"/>
                  <a:pt x="48079" y="13690"/>
                  <a:pt x="47566" y="15319"/>
                </a:cubicBezTo>
                <a:cubicBezTo>
                  <a:pt x="48827" y="17553"/>
                  <a:pt x="56190" y="21749"/>
                  <a:pt x="48764" y="23181"/>
                </a:cubicBezTo>
                <a:cubicBezTo>
                  <a:pt x="41338" y="24613"/>
                  <a:pt x="18234" y="23895"/>
                  <a:pt x="3011" y="23913"/>
                </a:cubicBezTo>
                <a:cubicBezTo>
                  <a:pt x="-4159" y="23310"/>
                  <a:pt x="3581" y="19073"/>
                  <a:pt x="4681" y="17482"/>
                </a:cubicBezTo>
                <a:close/>
              </a:path>
              <a:path w="52035" h="24077" fill="none" extrusionOk="0">
                <a:moveTo>
                  <a:pt x="47546" y="15213"/>
                </a:moveTo>
                <a:cubicBezTo>
                  <a:pt x="47221" y="16245"/>
                  <a:pt x="46726" y="17161"/>
                  <a:pt x="46098" y="17889"/>
                </a:cubicBezTo>
                <a:moveTo>
                  <a:pt x="44072" y="5285"/>
                </a:moveTo>
                <a:cubicBezTo>
                  <a:pt x="44127" y="5702"/>
                  <a:pt x="44153" y="6125"/>
                  <a:pt x="44148" y="6549"/>
                </a:cubicBezTo>
                <a:moveTo>
                  <a:pt x="34826" y="3811"/>
                </a:moveTo>
                <a:cubicBezTo>
                  <a:pt x="35015" y="3228"/>
                  <a:pt x="35264" y="2685"/>
                  <a:pt x="35568" y="2199"/>
                </a:cubicBezTo>
                <a:moveTo>
                  <a:pt x="27889" y="4579"/>
                </a:moveTo>
                <a:cubicBezTo>
                  <a:pt x="27966" y="4097"/>
                  <a:pt x="28087" y="3630"/>
                  <a:pt x="28248" y="3189"/>
                </a:cubicBezTo>
                <a:moveTo>
                  <a:pt x="19748" y="5051"/>
                </a:moveTo>
                <a:cubicBezTo>
                  <a:pt x="20220" y="5427"/>
                  <a:pt x="20656" y="5880"/>
                  <a:pt x="21048" y="6399"/>
                </a:cubicBezTo>
                <a:moveTo>
                  <a:pt x="9875" y="15648"/>
                </a:moveTo>
                <a:cubicBezTo>
                  <a:pt x="9772" y="15184"/>
                  <a:pt x="9696" y="14710"/>
                  <a:pt x="9648" y="14229"/>
                </a:cubicBezTo>
              </a:path>
            </a:pathLst>
          </a:custGeom>
          <a:solidFill>
            <a:srgbClr val="FFFFFF">
              <a:alpha val="74118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7" name="Cloud 161"/>
          <p:cNvSpPr/>
          <p:nvPr/>
        </p:nvSpPr>
        <p:spPr>
          <a:xfrm flipH="1">
            <a:off x="6822984" y="1515281"/>
            <a:ext cx="608609" cy="26992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28591 w 43256"/>
              <a:gd name="connsiteY12" fmla="*/ 36674 h 43219"/>
              <a:gd name="connsiteX13" fmla="*/ 23703 w 43256"/>
              <a:gd name="connsiteY13" fmla="*/ 42965 h 43219"/>
              <a:gd name="connsiteX14" fmla="*/ 16516 w 43256"/>
              <a:gd name="connsiteY14" fmla="*/ 39125 h 43219"/>
              <a:gd name="connsiteX15" fmla="*/ 5840 w 43256"/>
              <a:gd name="connsiteY15" fmla="*/ 35331 h 43219"/>
              <a:gd name="connsiteX16" fmla="*/ 1146 w 43256"/>
              <a:gd name="connsiteY16" fmla="*/ 31109 h 43219"/>
              <a:gd name="connsiteX17" fmla="*/ 2149 w 43256"/>
              <a:gd name="connsiteY17" fmla="*/ 25410 h 43219"/>
              <a:gd name="connsiteX18" fmla="*/ 31 w 43256"/>
              <a:gd name="connsiteY18" fmla="*/ 19563 h 43219"/>
              <a:gd name="connsiteX19" fmla="*/ 3899 w 43256"/>
              <a:gd name="connsiteY19" fmla="*/ 14366 h 43219"/>
              <a:gd name="connsiteX20" fmla="*/ 3936 w 43256"/>
              <a:gd name="connsiteY20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16516 w 43256"/>
              <a:gd name="connsiteY0" fmla="*/ 39125 h 40633"/>
              <a:gd name="connsiteX1" fmla="*/ 5840 w 43256"/>
              <a:gd name="connsiteY1" fmla="*/ 35331 h 40633"/>
              <a:gd name="connsiteX2" fmla="*/ 1146 w 43256"/>
              <a:gd name="connsiteY2" fmla="*/ 31109 h 40633"/>
              <a:gd name="connsiteX3" fmla="*/ 2149 w 43256"/>
              <a:gd name="connsiteY3" fmla="*/ 25410 h 40633"/>
              <a:gd name="connsiteX4" fmla="*/ 31 w 43256"/>
              <a:gd name="connsiteY4" fmla="*/ 19563 h 40633"/>
              <a:gd name="connsiteX5" fmla="*/ 3899 w 43256"/>
              <a:gd name="connsiteY5" fmla="*/ 14366 h 40633"/>
              <a:gd name="connsiteX6" fmla="*/ 3936 w 43256"/>
              <a:gd name="connsiteY6" fmla="*/ 14229 h 40633"/>
              <a:gd name="connsiteX7" fmla="*/ 5659 w 43256"/>
              <a:gd name="connsiteY7" fmla="*/ 6766 h 40633"/>
              <a:gd name="connsiteX8" fmla="*/ 14041 w 43256"/>
              <a:gd name="connsiteY8" fmla="*/ 5061 h 40633"/>
              <a:gd name="connsiteX9" fmla="*/ 22492 w 43256"/>
              <a:gd name="connsiteY9" fmla="*/ 3291 h 40633"/>
              <a:gd name="connsiteX10" fmla="*/ 25785 w 43256"/>
              <a:gd name="connsiteY10" fmla="*/ 59 h 40633"/>
              <a:gd name="connsiteX11" fmla="*/ 29869 w 43256"/>
              <a:gd name="connsiteY11" fmla="*/ 2340 h 40633"/>
              <a:gd name="connsiteX12" fmla="*/ 35499 w 43256"/>
              <a:gd name="connsiteY12" fmla="*/ 549 h 40633"/>
              <a:gd name="connsiteX13" fmla="*/ 38354 w 43256"/>
              <a:gd name="connsiteY13" fmla="*/ 5435 h 40633"/>
              <a:gd name="connsiteX14" fmla="*/ 42018 w 43256"/>
              <a:gd name="connsiteY14" fmla="*/ 10177 h 40633"/>
              <a:gd name="connsiteX15" fmla="*/ 41854 w 43256"/>
              <a:gd name="connsiteY15" fmla="*/ 15319 h 40633"/>
              <a:gd name="connsiteX16" fmla="*/ 43052 w 43256"/>
              <a:gd name="connsiteY16" fmla="*/ 23181 h 40633"/>
              <a:gd name="connsiteX17" fmla="*/ 37440 w 43256"/>
              <a:gd name="connsiteY17" fmla="*/ 30063 h 40633"/>
              <a:gd name="connsiteX18" fmla="*/ 30200 w 43256"/>
              <a:gd name="connsiteY18" fmla="*/ 39280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16514 w 43888"/>
              <a:gd name="connsiteY4" fmla="*/ 38949 h 40633"/>
              <a:gd name="connsiteX5" fmla="*/ 15846 w 43888"/>
              <a:gd name="connsiteY5" fmla="*/ 37209 h 40633"/>
              <a:gd name="connsiteX6" fmla="*/ 41834 w 43888"/>
              <a:gd name="connsiteY6" fmla="*/ 15213 h 40633"/>
              <a:gd name="connsiteX7" fmla="*/ 40386 w 43888"/>
              <a:gd name="connsiteY7" fmla="*/ 17889 h 40633"/>
              <a:gd name="connsiteX8" fmla="*/ 38360 w 43888"/>
              <a:gd name="connsiteY8" fmla="*/ 5285 h 40633"/>
              <a:gd name="connsiteX9" fmla="*/ 38436 w 43888"/>
              <a:gd name="connsiteY9" fmla="*/ 6549 h 40633"/>
              <a:gd name="connsiteX10" fmla="*/ 29114 w 43888"/>
              <a:gd name="connsiteY10" fmla="*/ 3811 h 40633"/>
              <a:gd name="connsiteX11" fmla="*/ 29856 w 43888"/>
              <a:gd name="connsiteY11" fmla="*/ 2199 h 40633"/>
              <a:gd name="connsiteX12" fmla="*/ 22177 w 43888"/>
              <a:gd name="connsiteY12" fmla="*/ 4579 h 40633"/>
              <a:gd name="connsiteX13" fmla="*/ 22536 w 43888"/>
              <a:gd name="connsiteY13" fmla="*/ 3189 h 40633"/>
              <a:gd name="connsiteX14" fmla="*/ 14036 w 43888"/>
              <a:gd name="connsiteY14" fmla="*/ 5051 h 40633"/>
              <a:gd name="connsiteX15" fmla="*/ 15336 w 43888"/>
              <a:gd name="connsiteY15" fmla="*/ 6399 h 40633"/>
              <a:gd name="connsiteX16" fmla="*/ 4163 w 43888"/>
              <a:gd name="connsiteY16" fmla="*/ 15648 h 40633"/>
              <a:gd name="connsiteX17" fmla="*/ 3936 w 43888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41834 w 43888"/>
              <a:gd name="connsiteY4" fmla="*/ 15213 h 40633"/>
              <a:gd name="connsiteX5" fmla="*/ 40386 w 43888"/>
              <a:gd name="connsiteY5" fmla="*/ 17889 h 40633"/>
              <a:gd name="connsiteX6" fmla="*/ 38360 w 43888"/>
              <a:gd name="connsiteY6" fmla="*/ 5285 h 40633"/>
              <a:gd name="connsiteX7" fmla="*/ 38436 w 43888"/>
              <a:gd name="connsiteY7" fmla="*/ 6549 h 40633"/>
              <a:gd name="connsiteX8" fmla="*/ 29114 w 43888"/>
              <a:gd name="connsiteY8" fmla="*/ 3811 h 40633"/>
              <a:gd name="connsiteX9" fmla="*/ 29856 w 43888"/>
              <a:gd name="connsiteY9" fmla="*/ 2199 h 40633"/>
              <a:gd name="connsiteX10" fmla="*/ 22177 w 43888"/>
              <a:gd name="connsiteY10" fmla="*/ 4579 h 40633"/>
              <a:gd name="connsiteX11" fmla="*/ 22536 w 43888"/>
              <a:gd name="connsiteY11" fmla="*/ 3189 h 40633"/>
              <a:gd name="connsiteX12" fmla="*/ 14036 w 43888"/>
              <a:gd name="connsiteY12" fmla="*/ 5051 h 40633"/>
              <a:gd name="connsiteX13" fmla="*/ 15336 w 43888"/>
              <a:gd name="connsiteY13" fmla="*/ 6399 h 40633"/>
              <a:gd name="connsiteX14" fmla="*/ 4163 w 43888"/>
              <a:gd name="connsiteY14" fmla="*/ 15648 h 40633"/>
              <a:gd name="connsiteX15" fmla="*/ 3936 w 43888"/>
              <a:gd name="connsiteY15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41834 w 43888"/>
              <a:gd name="connsiteY2" fmla="*/ 15213 h 40633"/>
              <a:gd name="connsiteX3" fmla="*/ 40386 w 43888"/>
              <a:gd name="connsiteY3" fmla="*/ 17889 h 40633"/>
              <a:gd name="connsiteX4" fmla="*/ 38360 w 43888"/>
              <a:gd name="connsiteY4" fmla="*/ 5285 h 40633"/>
              <a:gd name="connsiteX5" fmla="*/ 38436 w 43888"/>
              <a:gd name="connsiteY5" fmla="*/ 6549 h 40633"/>
              <a:gd name="connsiteX6" fmla="*/ 29114 w 43888"/>
              <a:gd name="connsiteY6" fmla="*/ 3811 h 40633"/>
              <a:gd name="connsiteX7" fmla="*/ 29856 w 43888"/>
              <a:gd name="connsiteY7" fmla="*/ 2199 h 40633"/>
              <a:gd name="connsiteX8" fmla="*/ 22177 w 43888"/>
              <a:gd name="connsiteY8" fmla="*/ 4579 h 40633"/>
              <a:gd name="connsiteX9" fmla="*/ 22536 w 43888"/>
              <a:gd name="connsiteY9" fmla="*/ 3189 h 40633"/>
              <a:gd name="connsiteX10" fmla="*/ 14036 w 43888"/>
              <a:gd name="connsiteY10" fmla="*/ 5051 h 40633"/>
              <a:gd name="connsiteX11" fmla="*/ 15336 w 43888"/>
              <a:gd name="connsiteY11" fmla="*/ 6399 h 40633"/>
              <a:gd name="connsiteX12" fmla="*/ 4163 w 43888"/>
              <a:gd name="connsiteY12" fmla="*/ 15648 h 40633"/>
              <a:gd name="connsiteX13" fmla="*/ 3936 w 43888"/>
              <a:gd name="connsiteY13" fmla="*/ 14229 h 40633"/>
              <a:gd name="connsiteX0" fmla="*/ 5840 w 43888"/>
              <a:gd name="connsiteY0" fmla="*/ 35331 h 39280"/>
              <a:gd name="connsiteX1" fmla="*/ 1146 w 43888"/>
              <a:gd name="connsiteY1" fmla="*/ 31109 h 39280"/>
              <a:gd name="connsiteX2" fmla="*/ 2149 w 43888"/>
              <a:gd name="connsiteY2" fmla="*/ 25410 h 39280"/>
              <a:gd name="connsiteX3" fmla="*/ 31 w 43888"/>
              <a:gd name="connsiteY3" fmla="*/ 19563 h 39280"/>
              <a:gd name="connsiteX4" fmla="*/ 3899 w 43888"/>
              <a:gd name="connsiteY4" fmla="*/ 14366 h 39280"/>
              <a:gd name="connsiteX5" fmla="*/ 3936 w 43888"/>
              <a:gd name="connsiteY5" fmla="*/ 14229 h 39280"/>
              <a:gd name="connsiteX6" fmla="*/ 5659 w 43888"/>
              <a:gd name="connsiteY6" fmla="*/ 6766 h 39280"/>
              <a:gd name="connsiteX7" fmla="*/ 14041 w 43888"/>
              <a:gd name="connsiteY7" fmla="*/ 5061 h 39280"/>
              <a:gd name="connsiteX8" fmla="*/ 22492 w 43888"/>
              <a:gd name="connsiteY8" fmla="*/ 3291 h 39280"/>
              <a:gd name="connsiteX9" fmla="*/ 25785 w 43888"/>
              <a:gd name="connsiteY9" fmla="*/ 59 h 39280"/>
              <a:gd name="connsiteX10" fmla="*/ 29869 w 43888"/>
              <a:gd name="connsiteY10" fmla="*/ 2340 h 39280"/>
              <a:gd name="connsiteX11" fmla="*/ 35499 w 43888"/>
              <a:gd name="connsiteY11" fmla="*/ 549 h 39280"/>
              <a:gd name="connsiteX12" fmla="*/ 38354 w 43888"/>
              <a:gd name="connsiteY12" fmla="*/ 5435 h 39280"/>
              <a:gd name="connsiteX13" fmla="*/ 42018 w 43888"/>
              <a:gd name="connsiteY13" fmla="*/ 10177 h 39280"/>
              <a:gd name="connsiteX14" fmla="*/ 41854 w 43888"/>
              <a:gd name="connsiteY14" fmla="*/ 15319 h 39280"/>
              <a:gd name="connsiteX15" fmla="*/ 43052 w 43888"/>
              <a:gd name="connsiteY15" fmla="*/ 23181 h 39280"/>
              <a:gd name="connsiteX16" fmla="*/ 30200 w 43888"/>
              <a:gd name="connsiteY16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1146 w 43888"/>
              <a:gd name="connsiteY0" fmla="*/ 31109 h 39280"/>
              <a:gd name="connsiteX1" fmla="*/ 2149 w 43888"/>
              <a:gd name="connsiteY1" fmla="*/ 25410 h 39280"/>
              <a:gd name="connsiteX2" fmla="*/ 31 w 43888"/>
              <a:gd name="connsiteY2" fmla="*/ 19563 h 39280"/>
              <a:gd name="connsiteX3" fmla="*/ 3899 w 43888"/>
              <a:gd name="connsiteY3" fmla="*/ 14366 h 39280"/>
              <a:gd name="connsiteX4" fmla="*/ 3936 w 43888"/>
              <a:gd name="connsiteY4" fmla="*/ 14229 h 39280"/>
              <a:gd name="connsiteX5" fmla="*/ 5659 w 43888"/>
              <a:gd name="connsiteY5" fmla="*/ 6766 h 39280"/>
              <a:gd name="connsiteX6" fmla="*/ 14041 w 43888"/>
              <a:gd name="connsiteY6" fmla="*/ 5061 h 39280"/>
              <a:gd name="connsiteX7" fmla="*/ 22492 w 43888"/>
              <a:gd name="connsiteY7" fmla="*/ 3291 h 39280"/>
              <a:gd name="connsiteX8" fmla="*/ 25785 w 43888"/>
              <a:gd name="connsiteY8" fmla="*/ 59 h 39280"/>
              <a:gd name="connsiteX9" fmla="*/ 29869 w 43888"/>
              <a:gd name="connsiteY9" fmla="*/ 2340 h 39280"/>
              <a:gd name="connsiteX10" fmla="*/ 35499 w 43888"/>
              <a:gd name="connsiteY10" fmla="*/ 549 h 39280"/>
              <a:gd name="connsiteX11" fmla="*/ 38354 w 43888"/>
              <a:gd name="connsiteY11" fmla="*/ 5435 h 39280"/>
              <a:gd name="connsiteX12" fmla="*/ 42018 w 43888"/>
              <a:gd name="connsiteY12" fmla="*/ 10177 h 39280"/>
              <a:gd name="connsiteX13" fmla="*/ 41854 w 43888"/>
              <a:gd name="connsiteY13" fmla="*/ 15319 h 39280"/>
              <a:gd name="connsiteX14" fmla="*/ 43052 w 43888"/>
              <a:gd name="connsiteY14" fmla="*/ 23181 h 39280"/>
              <a:gd name="connsiteX15" fmla="*/ 30200 w 43888"/>
              <a:gd name="connsiteY15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7346 w 48934"/>
              <a:gd name="connsiteY0" fmla="*/ 26036 h 31109"/>
              <a:gd name="connsiteX1" fmla="*/ 4813 w 48934"/>
              <a:gd name="connsiteY1" fmla="*/ 25239 h 31109"/>
              <a:gd name="connsiteX2" fmla="*/ 44451 w 48934"/>
              <a:gd name="connsiteY2" fmla="*/ 15213 h 31109"/>
              <a:gd name="connsiteX3" fmla="*/ 43003 w 48934"/>
              <a:gd name="connsiteY3" fmla="*/ 17889 h 31109"/>
              <a:gd name="connsiteX4" fmla="*/ 40977 w 48934"/>
              <a:gd name="connsiteY4" fmla="*/ 5285 h 31109"/>
              <a:gd name="connsiteX5" fmla="*/ 41053 w 48934"/>
              <a:gd name="connsiteY5" fmla="*/ 6549 h 31109"/>
              <a:gd name="connsiteX6" fmla="*/ 31731 w 48934"/>
              <a:gd name="connsiteY6" fmla="*/ 3811 h 31109"/>
              <a:gd name="connsiteX7" fmla="*/ 32473 w 48934"/>
              <a:gd name="connsiteY7" fmla="*/ 2199 h 31109"/>
              <a:gd name="connsiteX8" fmla="*/ 24794 w 48934"/>
              <a:gd name="connsiteY8" fmla="*/ 4579 h 31109"/>
              <a:gd name="connsiteX9" fmla="*/ 25153 w 48934"/>
              <a:gd name="connsiteY9" fmla="*/ 3189 h 31109"/>
              <a:gd name="connsiteX10" fmla="*/ 16653 w 48934"/>
              <a:gd name="connsiteY10" fmla="*/ 5051 h 31109"/>
              <a:gd name="connsiteX11" fmla="*/ 17953 w 48934"/>
              <a:gd name="connsiteY11" fmla="*/ 6399 h 31109"/>
              <a:gd name="connsiteX12" fmla="*/ 6780 w 48934"/>
              <a:gd name="connsiteY12" fmla="*/ 15648 h 31109"/>
              <a:gd name="connsiteX13" fmla="*/ 6553 w 48934"/>
              <a:gd name="connsiteY13" fmla="*/ 14229 h 31109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3763 w 48934"/>
              <a:gd name="connsiteY0" fmla="*/ 31109 h 31109"/>
              <a:gd name="connsiteX1" fmla="*/ 2648 w 48934"/>
              <a:gd name="connsiteY1" fmla="*/ 19563 h 31109"/>
              <a:gd name="connsiteX2" fmla="*/ 6516 w 48934"/>
              <a:gd name="connsiteY2" fmla="*/ 14366 h 31109"/>
              <a:gd name="connsiteX3" fmla="*/ 6553 w 48934"/>
              <a:gd name="connsiteY3" fmla="*/ 14229 h 31109"/>
              <a:gd name="connsiteX4" fmla="*/ 8276 w 48934"/>
              <a:gd name="connsiteY4" fmla="*/ 6766 h 31109"/>
              <a:gd name="connsiteX5" fmla="*/ 16658 w 48934"/>
              <a:gd name="connsiteY5" fmla="*/ 5061 h 31109"/>
              <a:gd name="connsiteX6" fmla="*/ 25109 w 48934"/>
              <a:gd name="connsiteY6" fmla="*/ 3291 h 31109"/>
              <a:gd name="connsiteX7" fmla="*/ 28402 w 48934"/>
              <a:gd name="connsiteY7" fmla="*/ 59 h 31109"/>
              <a:gd name="connsiteX8" fmla="*/ 32486 w 48934"/>
              <a:gd name="connsiteY8" fmla="*/ 2340 h 31109"/>
              <a:gd name="connsiteX9" fmla="*/ 38116 w 48934"/>
              <a:gd name="connsiteY9" fmla="*/ 549 h 31109"/>
              <a:gd name="connsiteX10" fmla="*/ 40971 w 48934"/>
              <a:gd name="connsiteY10" fmla="*/ 5435 h 31109"/>
              <a:gd name="connsiteX11" fmla="*/ 44635 w 48934"/>
              <a:gd name="connsiteY11" fmla="*/ 10177 h 31109"/>
              <a:gd name="connsiteX12" fmla="*/ 44471 w 48934"/>
              <a:gd name="connsiteY12" fmla="*/ 15319 h 31109"/>
              <a:gd name="connsiteX13" fmla="*/ 45669 w 48934"/>
              <a:gd name="connsiteY13" fmla="*/ 23181 h 31109"/>
              <a:gd name="connsiteX14" fmla="*/ 0 w 48934"/>
              <a:gd name="connsiteY14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14" fmla="*/ 2648 w 48934"/>
              <a:gd name="connsiteY14" fmla="*/ 19563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648 w 48934"/>
              <a:gd name="connsiteY0" fmla="*/ 19563 h 23777"/>
              <a:gd name="connsiteX1" fmla="*/ 6516 w 48934"/>
              <a:gd name="connsiteY1" fmla="*/ 14366 h 23777"/>
              <a:gd name="connsiteX2" fmla="*/ 6553 w 48934"/>
              <a:gd name="connsiteY2" fmla="*/ 14229 h 23777"/>
              <a:gd name="connsiteX3" fmla="*/ 8276 w 48934"/>
              <a:gd name="connsiteY3" fmla="*/ 6766 h 23777"/>
              <a:gd name="connsiteX4" fmla="*/ 16658 w 48934"/>
              <a:gd name="connsiteY4" fmla="*/ 5061 h 23777"/>
              <a:gd name="connsiteX5" fmla="*/ 25109 w 48934"/>
              <a:gd name="connsiteY5" fmla="*/ 3291 h 23777"/>
              <a:gd name="connsiteX6" fmla="*/ 28402 w 48934"/>
              <a:gd name="connsiteY6" fmla="*/ 59 h 23777"/>
              <a:gd name="connsiteX7" fmla="*/ 32486 w 48934"/>
              <a:gd name="connsiteY7" fmla="*/ 2340 h 23777"/>
              <a:gd name="connsiteX8" fmla="*/ 38116 w 48934"/>
              <a:gd name="connsiteY8" fmla="*/ 549 h 23777"/>
              <a:gd name="connsiteX9" fmla="*/ 40971 w 48934"/>
              <a:gd name="connsiteY9" fmla="*/ 5435 h 23777"/>
              <a:gd name="connsiteX10" fmla="*/ 44635 w 48934"/>
              <a:gd name="connsiteY10" fmla="*/ 10177 h 23777"/>
              <a:gd name="connsiteX11" fmla="*/ 44471 w 48934"/>
              <a:gd name="connsiteY11" fmla="*/ 15319 h 23777"/>
              <a:gd name="connsiteX12" fmla="*/ 45669 w 48934"/>
              <a:gd name="connsiteY12" fmla="*/ 23181 h 23777"/>
              <a:gd name="connsiteX13" fmla="*/ 0 w 48934"/>
              <a:gd name="connsiteY13" fmla="*/ 23234 h 23777"/>
              <a:gd name="connsiteX14" fmla="*/ 2648 w 48934"/>
              <a:gd name="connsiteY14" fmla="*/ 19563 h 23777"/>
              <a:gd name="connsiteX0" fmla="*/ 44451 w 48934"/>
              <a:gd name="connsiteY0" fmla="*/ 15213 h 23777"/>
              <a:gd name="connsiteX1" fmla="*/ 43003 w 48934"/>
              <a:gd name="connsiteY1" fmla="*/ 17889 h 23777"/>
              <a:gd name="connsiteX2" fmla="*/ 40977 w 48934"/>
              <a:gd name="connsiteY2" fmla="*/ 5285 h 23777"/>
              <a:gd name="connsiteX3" fmla="*/ 41053 w 48934"/>
              <a:gd name="connsiteY3" fmla="*/ 6549 h 23777"/>
              <a:gd name="connsiteX4" fmla="*/ 31731 w 48934"/>
              <a:gd name="connsiteY4" fmla="*/ 3811 h 23777"/>
              <a:gd name="connsiteX5" fmla="*/ 32473 w 48934"/>
              <a:gd name="connsiteY5" fmla="*/ 2199 h 23777"/>
              <a:gd name="connsiteX6" fmla="*/ 24794 w 48934"/>
              <a:gd name="connsiteY6" fmla="*/ 4579 h 23777"/>
              <a:gd name="connsiteX7" fmla="*/ 25153 w 48934"/>
              <a:gd name="connsiteY7" fmla="*/ 3189 h 23777"/>
              <a:gd name="connsiteX8" fmla="*/ 16653 w 48934"/>
              <a:gd name="connsiteY8" fmla="*/ 5051 h 23777"/>
              <a:gd name="connsiteX9" fmla="*/ 17953 w 48934"/>
              <a:gd name="connsiteY9" fmla="*/ 6399 h 23777"/>
              <a:gd name="connsiteX10" fmla="*/ 6780 w 48934"/>
              <a:gd name="connsiteY10" fmla="*/ 15648 h 23777"/>
              <a:gd name="connsiteX11" fmla="*/ 6553 w 48934"/>
              <a:gd name="connsiteY11" fmla="*/ 14229 h 23777"/>
              <a:gd name="connsiteX0" fmla="*/ 2732 w 49024"/>
              <a:gd name="connsiteY0" fmla="*/ 19563 h 24077"/>
              <a:gd name="connsiteX1" fmla="*/ 6600 w 49024"/>
              <a:gd name="connsiteY1" fmla="*/ 14366 h 24077"/>
              <a:gd name="connsiteX2" fmla="*/ 6637 w 49024"/>
              <a:gd name="connsiteY2" fmla="*/ 14229 h 24077"/>
              <a:gd name="connsiteX3" fmla="*/ 8360 w 49024"/>
              <a:gd name="connsiteY3" fmla="*/ 6766 h 24077"/>
              <a:gd name="connsiteX4" fmla="*/ 16742 w 49024"/>
              <a:gd name="connsiteY4" fmla="*/ 5061 h 24077"/>
              <a:gd name="connsiteX5" fmla="*/ 25193 w 49024"/>
              <a:gd name="connsiteY5" fmla="*/ 3291 h 24077"/>
              <a:gd name="connsiteX6" fmla="*/ 28486 w 49024"/>
              <a:gd name="connsiteY6" fmla="*/ 59 h 24077"/>
              <a:gd name="connsiteX7" fmla="*/ 32570 w 49024"/>
              <a:gd name="connsiteY7" fmla="*/ 2340 h 24077"/>
              <a:gd name="connsiteX8" fmla="*/ 38200 w 49024"/>
              <a:gd name="connsiteY8" fmla="*/ 549 h 24077"/>
              <a:gd name="connsiteX9" fmla="*/ 41055 w 49024"/>
              <a:gd name="connsiteY9" fmla="*/ 5435 h 24077"/>
              <a:gd name="connsiteX10" fmla="*/ 44719 w 49024"/>
              <a:gd name="connsiteY10" fmla="*/ 10177 h 24077"/>
              <a:gd name="connsiteX11" fmla="*/ 44555 w 49024"/>
              <a:gd name="connsiteY11" fmla="*/ 15319 h 24077"/>
              <a:gd name="connsiteX12" fmla="*/ 45753 w 49024"/>
              <a:gd name="connsiteY12" fmla="*/ 23181 h 24077"/>
              <a:gd name="connsiteX13" fmla="*/ 0 w 49024"/>
              <a:gd name="connsiteY13" fmla="*/ 23913 h 24077"/>
              <a:gd name="connsiteX14" fmla="*/ 2732 w 49024"/>
              <a:gd name="connsiteY14" fmla="*/ 19563 h 24077"/>
              <a:gd name="connsiteX0" fmla="*/ 44535 w 49024"/>
              <a:gd name="connsiteY0" fmla="*/ 15213 h 24077"/>
              <a:gd name="connsiteX1" fmla="*/ 43087 w 49024"/>
              <a:gd name="connsiteY1" fmla="*/ 17889 h 24077"/>
              <a:gd name="connsiteX2" fmla="*/ 41061 w 49024"/>
              <a:gd name="connsiteY2" fmla="*/ 5285 h 24077"/>
              <a:gd name="connsiteX3" fmla="*/ 41137 w 49024"/>
              <a:gd name="connsiteY3" fmla="*/ 6549 h 24077"/>
              <a:gd name="connsiteX4" fmla="*/ 31815 w 49024"/>
              <a:gd name="connsiteY4" fmla="*/ 3811 h 24077"/>
              <a:gd name="connsiteX5" fmla="*/ 32557 w 49024"/>
              <a:gd name="connsiteY5" fmla="*/ 2199 h 24077"/>
              <a:gd name="connsiteX6" fmla="*/ 24878 w 49024"/>
              <a:gd name="connsiteY6" fmla="*/ 4579 h 24077"/>
              <a:gd name="connsiteX7" fmla="*/ 25237 w 49024"/>
              <a:gd name="connsiteY7" fmla="*/ 3189 h 24077"/>
              <a:gd name="connsiteX8" fmla="*/ 16737 w 49024"/>
              <a:gd name="connsiteY8" fmla="*/ 5051 h 24077"/>
              <a:gd name="connsiteX9" fmla="*/ 18037 w 49024"/>
              <a:gd name="connsiteY9" fmla="*/ 6399 h 24077"/>
              <a:gd name="connsiteX10" fmla="*/ 6864 w 49024"/>
              <a:gd name="connsiteY10" fmla="*/ 15648 h 24077"/>
              <a:gd name="connsiteX11" fmla="*/ 6637 w 49024"/>
              <a:gd name="connsiteY11" fmla="*/ 14229 h 24077"/>
              <a:gd name="connsiteX0" fmla="*/ 5518 w 51810"/>
              <a:gd name="connsiteY0" fmla="*/ 19563 h 24077"/>
              <a:gd name="connsiteX1" fmla="*/ 9386 w 51810"/>
              <a:gd name="connsiteY1" fmla="*/ 14366 h 24077"/>
              <a:gd name="connsiteX2" fmla="*/ 9423 w 51810"/>
              <a:gd name="connsiteY2" fmla="*/ 14229 h 24077"/>
              <a:gd name="connsiteX3" fmla="*/ 11146 w 51810"/>
              <a:gd name="connsiteY3" fmla="*/ 6766 h 24077"/>
              <a:gd name="connsiteX4" fmla="*/ 19528 w 51810"/>
              <a:gd name="connsiteY4" fmla="*/ 5061 h 24077"/>
              <a:gd name="connsiteX5" fmla="*/ 27979 w 51810"/>
              <a:gd name="connsiteY5" fmla="*/ 3291 h 24077"/>
              <a:gd name="connsiteX6" fmla="*/ 31272 w 51810"/>
              <a:gd name="connsiteY6" fmla="*/ 59 h 24077"/>
              <a:gd name="connsiteX7" fmla="*/ 35356 w 51810"/>
              <a:gd name="connsiteY7" fmla="*/ 2340 h 24077"/>
              <a:gd name="connsiteX8" fmla="*/ 40986 w 51810"/>
              <a:gd name="connsiteY8" fmla="*/ 549 h 24077"/>
              <a:gd name="connsiteX9" fmla="*/ 43841 w 51810"/>
              <a:gd name="connsiteY9" fmla="*/ 5435 h 24077"/>
              <a:gd name="connsiteX10" fmla="*/ 47505 w 51810"/>
              <a:gd name="connsiteY10" fmla="*/ 10177 h 24077"/>
              <a:gd name="connsiteX11" fmla="*/ 47341 w 51810"/>
              <a:gd name="connsiteY11" fmla="*/ 15319 h 24077"/>
              <a:gd name="connsiteX12" fmla="*/ 48539 w 51810"/>
              <a:gd name="connsiteY12" fmla="*/ 23181 h 24077"/>
              <a:gd name="connsiteX13" fmla="*/ 2786 w 51810"/>
              <a:gd name="connsiteY13" fmla="*/ 23913 h 24077"/>
              <a:gd name="connsiteX14" fmla="*/ 5518 w 51810"/>
              <a:gd name="connsiteY14" fmla="*/ 19563 h 24077"/>
              <a:gd name="connsiteX0" fmla="*/ 47321 w 51810"/>
              <a:gd name="connsiteY0" fmla="*/ 15213 h 24077"/>
              <a:gd name="connsiteX1" fmla="*/ 45873 w 51810"/>
              <a:gd name="connsiteY1" fmla="*/ 17889 h 24077"/>
              <a:gd name="connsiteX2" fmla="*/ 43847 w 51810"/>
              <a:gd name="connsiteY2" fmla="*/ 5285 h 24077"/>
              <a:gd name="connsiteX3" fmla="*/ 43923 w 51810"/>
              <a:gd name="connsiteY3" fmla="*/ 6549 h 24077"/>
              <a:gd name="connsiteX4" fmla="*/ 34601 w 51810"/>
              <a:gd name="connsiteY4" fmla="*/ 3811 h 24077"/>
              <a:gd name="connsiteX5" fmla="*/ 35343 w 51810"/>
              <a:gd name="connsiteY5" fmla="*/ 2199 h 24077"/>
              <a:gd name="connsiteX6" fmla="*/ 27664 w 51810"/>
              <a:gd name="connsiteY6" fmla="*/ 4579 h 24077"/>
              <a:gd name="connsiteX7" fmla="*/ 28023 w 51810"/>
              <a:gd name="connsiteY7" fmla="*/ 3189 h 24077"/>
              <a:gd name="connsiteX8" fmla="*/ 19523 w 51810"/>
              <a:gd name="connsiteY8" fmla="*/ 5051 h 24077"/>
              <a:gd name="connsiteX9" fmla="*/ 20823 w 51810"/>
              <a:gd name="connsiteY9" fmla="*/ 6399 h 24077"/>
              <a:gd name="connsiteX10" fmla="*/ 9650 w 51810"/>
              <a:gd name="connsiteY10" fmla="*/ 15648 h 24077"/>
              <a:gd name="connsiteX11" fmla="*/ 9423 w 51810"/>
              <a:gd name="connsiteY11" fmla="*/ 14229 h 24077"/>
              <a:gd name="connsiteX0" fmla="*/ 4681 w 52035"/>
              <a:gd name="connsiteY0" fmla="*/ 17482 h 24077"/>
              <a:gd name="connsiteX1" fmla="*/ 9611 w 52035"/>
              <a:gd name="connsiteY1" fmla="*/ 14366 h 24077"/>
              <a:gd name="connsiteX2" fmla="*/ 9648 w 52035"/>
              <a:gd name="connsiteY2" fmla="*/ 14229 h 24077"/>
              <a:gd name="connsiteX3" fmla="*/ 11371 w 52035"/>
              <a:gd name="connsiteY3" fmla="*/ 6766 h 24077"/>
              <a:gd name="connsiteX4" fmla="*/ 19753 w 52035"/>
              <a:gd name="connsiteY4" fmla="*/ 5061 h 24077"/>
              <a:gd name="connsiteX5" fmla="*/ 28204 w 52035"/>
              <a:gd name="connsiteY5" fmla="*/ 3291 h 24077"/>
              <a:gd name="connsiteX6" fmla="*/ 31497 w 52035"/>
              <a:gd name="connsiteY6" fmla="*/ 59 h 24077"/>
              <a:gd name="connsiteX7" fmla="*/ 35581 w 52035"/>
              <a:gd name="connsiteY7" fmla="*/ 2340 h 24077"/>
              <a:gd name="connsiteX8" fmla="*/ 41211 w 52035"/>
              <a:gd name="connsiteY8" fmla="*/ 549 h 24077"/>
              <a:gd name="connsiteX9" fmla="*/ 44066 w 52035"/>
              <a:gd name="connsiteY9" fmla="*/ 5435 h 24077"/>
              <a:gd name="connsiteX10" fmla="*/ 47730 w 52035"/>
              <a:gd name="connsiteY10" fmla="*/ 10177 h 24077"/>
              <a:gd name="connsiteX11" fmla="*/ 47566 w 52035"/>
              <a:gd name="connsiteY11" fmla="*/ 15319 h 24077"/>
              <a:gd name="connsiteX12" fmla="*/ 48764 w 52035"/>
              <a:gd name="connsiteY12" fmla="*/ 23181 h 24077"/>
              <a:gd name="connsiteX13" fmla="*/ 3011 w 52035"/>
              <a:gd name="connsiteY13" fmla="*/ 23913 h 24077"/>
              <a:gd name="connsiteX14" fmla="*/ 4681 w 52035"/>
              <a:gd name="connsiteY14" fmla="*/ 17482 h 24077"/>
              <a:gd name="connsiteX0" fmla="*/ 47546 w 52035"/>
              <a:gd name="connsiteY0" fmla="*/ 15213 h 24077"/>
              <a:gd name="connsiteX1" fmla="*/ 46098 w 52035"/>
              <a:gd name="connsiteY1" fmla="*/ 17889 h 24077"/>
              <a:gd name="connsiteX2" fmla="*/ 44072 w 52035"/>
              <a:gd name="connsiteY2" fmla="*/ 5285 h 24077"/>
              <a:gd name="connsiteX3" fmla="*/ 44148 w 52035"/>
              <a:gd name="connsiteY3" fmla="*/ 6549 h 24077"/>
              <a:gd name="connsiteX4" fmla="*/ 34826 w 52035"/>
              <a:gd name="connsiteY4" fmla="*/ 3811 h 24077"/>
              <a:gd name="connsiteX5" fmla="*/ 35568 w 52035"/>
              <a:gd name="connsiteY5" fmla="*/ 2199 h 24077"/>
              <a:gd name="connsiteX6" fmla="*/ 27889 w 52035"/>
              <a:gd name="connsiteY6" fmla="*/ 4579 h 24077"/>
              <a:gd name="connsiteX7" fmla="*/ 28248 w 52035"/>
              <a:gd name="connsiteY7" fmla="*/ 3189 h 24077"/>
              <a:gd name="connsiteX8" fmla="*/ 19748 w 52035"/>
              <a:gd name="connsiteY8" fmla="*/ 5051 h 24077"/>
              <a:gd name="connsiteX9" fmla="*/ 21048 w 52035"/>
              <a:gd name="connsiteY9" fmla="*/ 6399 h 24077"/>
              <a:gd name="connsiteX10" fmla="*/ 9875 w 52035"/>
              <a:gd name="connsiteY10" fmla="*/ 15648 h 24077"/>
              <a:gd name="connsiteX11" fmla="*/ 9648 w 52035"/>
              <a:gd name="connsiteY11" fmla="*/ 14229 h 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35" h="24077">
                <a:moveTo>
                  <a:pt x="4681" y="17482"/>
                </a:moveTo>
                <a:cubicBezTo>
                  <a:pt x="4925" y="14727"/>
                  <a:pt x="7593" y="14650"/>
                  <a:pt x="9611" y="14366"/>
                </a:cubicBezTo>
                <a:cubicBezTo>
                  <a:pt x="9623" y="14320"/>
                  <a:pt x="9636" y="14275"/>
                  <a:pt x="9648" y="14229"/>
                </a:cubicBezTo>
                <a:cubicBezTo>
                  <a:pt x="9377" y="11516"/>
                  <a:pt x="10009" y="8780"/>
                  <a:pt x="11371" y="6766"/>
                </a:cubicBezTo>
                <a:cubicBezTo>
                  <a:pt x="13523" y="3585"/>
                  <a:pt x="17012" y="2876"/>
                  <a:pt x="19753" y="5061"/>
                </a:cubicBezTo>
                <a:cubicBezTo>
                  <a:pt x="21426" y="768"/>
                  <a:pt x="25662" y="-119"/>
                  <a:pt x="28204" y="3291"/>
                </a:cubicBezTo>
                <a:cubicBezTo>
                  <a:pt x="28845" y="1542"/>
                  <a:pt x="30076" y="333"/>
                  <a:pt x="31497" y="59"/>
                </a:cubicBezTo>
                <a:cubicBezTo>
                  <a:pt x="33061" y="-243"/>
                  <a:pt x="34623" y="629"/>
                  <a:pt x="35581" y="2340"/>
                </a:cubicBezTo>
                <a:cubicBezTo>
                  <a:pt x="36963" y="126"/>
                  <a:pt x="39249" y="-601"/>
                  <a:pt x="41211" y="549"/>
                </a:cubicBezTo>
                <a:cubicBezTo>
                  <a:pt x="42706" y="1425"/>
                  <a:pt x="43778" y="3259"/>
                  <a:pt x="44066" y="5435"/>
                </a:cubicBezTo>
                <a:cubicBezTo>
                  <a:pt x="45794" y="6077"/>
                  <a:pt x="47170" y="7857"/>
                  <a:pt x="47730" y="10177"/>
                </a:cubicBezTo>
                <a:cubicBezTo>
                  <a:pt x="48137" y="11861"/>
                  <a:pt x="48079" y="13690"/>
                  <a:pt x="47566" y="15319"/>
                </a:cubicBezTo>
                <a:cubicBezTo>
                  <a:pt x="48827" y="17553"/>
                  <a:pt x="56190" y="21749"/>
                  <a:pt x="48764" y="23181"/>
                </a:cubicBezTo>
                <a:cubicBezTo>
                  <a:pt x="41338" y="24613"/>
                  <a:pt x="18234" y="23895"/>
                  <a:pt x="3011" y="23913"/>
                </a:cubicBezTo>
                <a:cubicBezTo>
                  <a:pt x="-4159" y="23310"/>
                  <a:pt x="3581" y="19073"/>
                  <a:pt x="4681" y="17482"/>
                </a:cubicBezTo>
                <a:close/>
              </a:path>
              <a:path w="52035" h="24077" fill="none" extrusionOk="0">
                <a:moveTo>
                  <a:pt x="47546" y="15213"/>
                </a:moveTo>
                <a:cubicBezTo>
                  <a:pt x="47221" y="16245"/>
                  <a:pt x="46726" y="17161"/>
                  <a:pt x="46098" y="17889"/>
                </a:cubicBezTo>
                <a:moveTo>
                  <a:pt x="44072" y="5285"/>
                </a:moveTo>
                <a:cubicBezTo>
                  <a:pt x="44127" y="5702"/>
                  <a:pt x="44153" y="6125"/>
                  <a:pt x="44148" y="6549"/>
                </a:cubicBezTo>
                <a:moveTo>
                  <a:pt x="34826" y="3811"/>
                </a:moveTo>
                <a:cubicBezTo>
                  <a:pt x="35015" y="3228"/>
                  <a:pt x="35264" y="2685"/>
                  <a:pt x="35568" y="2199"/>
                </a:cubicBezTo>
                <a:moveTo>
                  <a:pt x="27889" y="4579"/>
                </a:moveTo>
                <a:cubicBezTo>
                  <a:pt x="27966" y="4097"/>
                  <a:pt x="28087" y="3630"/>
                  <a:pt x="28248" y="3189"/>
                </a:cubicBezTo>
                <a:moveTo>
                  <a:pt x="19748" y="5051"/>
                </a:moveTo>
                <a:cubicBezTo>
                  <a:pt x="20220" y="5427"/>
                  <a:pt x="20656" y="5880"/>
                  <a:pt x="21048" y="6399"/>
                </a:cubicBezTo>
                <a:moveTo>
                  <a:pt x="9875" y="15648"/>
                </a:moveTo>
                <a:cubicBezTo>
                  <a:pt x="9772" y="15184"/>
                  <a:pt x="9696" y="14710"/>
                  <a:pt x="9648" y="14229"/>
                </a:cubicBezTo>
              </a:path>
            </a:pathLst>
          </a:custGeom>
          <a:solidFill>
            <a:srgbClr val="FFFFFF">
              <a:alpha val="74118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8" name="Cloud 161"/>
          <p:cNvSpPr/>
          <p:nvPr/>
        </p:nvSpPr>
        <p:spPr>
          <a:xfrm>
            <a:off x="5184364" y="1515281"/>
            <a:ext cx="695996" cy="37313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28591 w 43256"/>
              <a:gd name="connsiteY12" fmla="*/ 36674 h 43219"/>
              <a:gd name="connsiteX13" fmla="*/ 23703 w 43256"/>
              <a:gd name="connsiteY13" fmla="*/ 42965 h 43219"/>
              <a:gd name="connsiteX14" fmla="*/ 16516 w 43256"/>
              <a:gd name="connsiteY14" fmla="*/ 39125 h 43219"/>
              <a:gd name="connsiteX15" fmla="*/ 5840 w 43256"/>
              <a:gd name="connsiteY15" fmla="*/ 35331 h 43219"/>
              <a:gd name="connsiteX16" fmla="*/ 1146 w 43256"/>
              <a:gd name="connsiteY16" fmla="*/ 31109 h 43219"/>
              <a:gd name="connsiteX17" fmla="*/ 2149 w 43256"/>
              <a:gd name="connsiteY17" fmla="*/ 25410 h 43219"/>
              <a:gd name="connsiteX18" fmla="*/ 31 w 43256"/>
              <a:gd name="connsiteY18" fmla="*/ 19563 h 43219"/>
              <a:gd name="connsiteX19" fmla="*/ 3899 w 43256"/>
              <a:gd name="connsiteY19" fmla="*/ 14366 h 43219"/>
              <a:gd name="connsiteX20" fmla="*/ 3936 w 43256"/>
              <a:gd name="connsiteY20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16516 w 43256"/>
              <a:gd name="connsiteY0" fmla="*/ 39125 h 40633"/>
              <a:gd name="connsiteX1" fmla="*/ 5840 w 43256"/>
              <a:gd name="connsiteY1" fmla="*/ 35331 h 40633"/>
              <a:gd name="connsiteX2" fmla="*/ 1146 w 43256"/>
              <a:gd name="connsiteY2" fmla="*/ 31109 h 40633"/>
              <a:gd name="connsiteX3" fmla="*/ 2149 w 43256"/>
              <a:gd name="connsiteY3" fmla="*/ 25410 h 40633"/>
              <a:gd name="connsiteX4" fmla="*/ 31 w 43256"/>
              <a:gd name="connsiteY4" fmla="*/ 19563 h 40633"/>
              <a:gd name="connsiteX5" fmla="*/ 3899 w 43256"/>
              <a:gd name="connsiteY5" fmla="*/ 14366 h 40633"/>
              <a:gd name="connsiteX6" fmla="*/ 3936 w 43256"/>
              <a:gd name="connsiteY6" fmla="*/ 14229 h 40633"/>
              <a:gd name="connsiteX7" fmla="*/ 5659 w 43256"/>
              <a:gd name="connsiteY7" fmla="*/ 6766 h 40633"/>
              <a:gd name="connsiteX8" fmla="*/ 14041 w 43256"/>
              <a:gd name="connsiteY8" fmla="*/ 5061 h 40633"/>
              <a:gd name="connsiteX9" fmla="*/ 22492 w 43256"/>
              <a:gd name="connsiteY9" fmla="*/ 3291 h 40633"/>
              <a:gd name="connsiteX10" fmla="*/ 25785 w 43256"/>
              <a:gd name="connsiteY10" fmla="*/ 59 h 40633"/>
              <a:gd name="connsiteX11" fmla="*/ 29869 w 43256"/>
              <a:gd name="connsiteY11" fmla="*/ 2340 h 40633"/>
              <a:gd name="connsiteX12" fmla="*/ 35499 w 43256"/>
              <a:gd name="connsiteY12" fmla="*/ 549 h 40633"/>
              <a:gd name="connsiteX13" fmla="*/ 38354 w 43256"/>
              <a:gd name="connsiteY13" fmla="*/ 5435 h 40633"/>
              <a:gd name="connsiteX14" fmla="*/ 42018 w 43256"/>
              <a:gd name="connsiteY14" fmla="*/ 10177 h 40633"/>
              <a:gd name="connsiteX15" fmla="*/ 41854 w 43256"/>
              <a:gd name="connsiteY15" fmla="*/ 15319 h 40633"/>
              <a:gd name="connsiteX16" fmla="*/ 43052 w 43256"/>
              <a:gd name="connsiteY16" fmla="*/ 23181 h 40633"/>
              <a:gd name="connsiteX17" fmla="*/ 37440 w 43256"/>
              <a:gd name="connsiteY17" fmla="*/ 30063 h 40633"/>
              <a:gd name="connsiteX18" fmla="*/ 30200 w 43256"/>
              <a:gd name="connsiteY18" fmla="*/ 39280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16514 w 43888"/>
              <a:gd name="connsiteY4" fmla="*/ 38949 h 40633"/>
              <a:gd name="connsiteX5" fmla="*/ 15846 w 43888"/>
              <a:gd name="connsiteY5" fmla="*/ 37209 h 40633"/>
              <a:gd name="connsiteX6" fmla="*/ 41834 w 43888"/>
              <a:gd name="connsiteY6" fmla="*/ 15213 h 40633"/>
              <a:gd name="connsiteX7" fmla="*/ 40386 w 43888"/>
              <a:gd name="connsiteY7" fmla="*/ 17889 h 40633"/>
              <a:gd name="connsiteX8" fmla="*/ 38360 w 43888"/>
              <a:gd name="connsiteY8" fmla="*/ 5285 h 40633"/>
              <a:gd name="connsiteX9" fmla="*/ 38436 w 43888"/>
              <a:gd name="connsiteY9" fmla="*/ 6549 h 40633"/>
              <a:gd name="connsiteX10" fmla="*/ 29114 w 43888"/>
              <a:gd name="connsiteY10" fmla="*/ 3811 h 40633"/>
              <a:gd name="connsiteX11" fmla="*/ 29856 w 43888"/>
              <a:gd name="connsiteY11" fmla="*/ 2199 h 40633"/>
              <a:gd name="connsiteX12" fmla="*/ 22177 w 43888"/>
              <a:gd name="connsiteY12" fmla="*/ 4579 h 40633"/>
              <a:gd name="connsiteX13" fmla="*/ 22536 w 43888"/>
              <a:gd name="connsiteY13" fmla="*/ 3189 h 40633"/>
              <a:gd name="connsiteX14" fmla="*/ 14036 w 43888"/>
              <a:gd name="connsiteY14" fmla="*/ 5051 h 40633"/>
              <a:gd name="connsiteX15" fmla="*/ 15336 w 43888"/>
              <a:gd name="connsiteY15" fmla="*/ 6399 h 40633"/>
              <a:gd name="connsiteX16" fmla="*/ 4163 w 43888"/>
              <a:gd name="connsiteY16" fmla="*/ 15648 h 40633"/>
              <a:gd name="connsiteX17" fmla="*/ 3936 w 43888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41834 w 43888"/>
              <a:gd name="connsiteY4" fmla="*/ 15213 h 40633"/>
              <a:gd name="connsiteX5" fmla="*/ 40386 w 43888"/>
              <a:gd name="connsiteY5" fmla="*/ 17889 h 40633"/>
              <a:gd name="connsiteX6" fmla="*/ 38360 w 43888"/>
              <a:gd name="connsiteY6" fmla="*/ 5285 h 40633"/>
              <a:gd name="connsiteX7" fmla="*/ 38436 w 43888"/>
              <a:gd name="connsiteY7" fmla="*/ 6549 h 40633"/>
              <a:gd name="connsiteX8" fmla="*/ 29114 w 43888"/>
              <a:gd name="connsiteY8" fmla="*/ 3811 h 40633"/>
              <a:gd name="connsiteX9" fmla="*/ 29856 w 43888"/>
              <a:gd name="connsiteY9" fmla="*/ 2199 h 40633"/>
              <a:gd name="connsiteX10" fmla="*/ 22177 w 43888"/>
              <a:gd name="connsiteY10" fmla="*/ 4579 h 40633"/>
              <a:gd name="connsiteX11" fmla="*/ 22536 w 43888"/>
              <a:gd name="connsiteY11" fmla="*/ 3189 h 40633"/>
              <a:gd name="connsiteX12" fmla="*/ 14036 w 43888"/>
              <a:gd name="connsiteY12" fmla="*/ 5051 h 40633"/>
              <a:gd name="connsiteX13" fmla="*/ 15336 w 43888"/>
              <a:gd name="connsiteY13" fmla="*/ 6399 h 40633"/>
              <a:gd name="connsiteX14" fmla="*/ 4163 w 43888"/>
              <a:gd name="connsiteY14" fmla="*/ 15648 h 40633"/>
              <a:gd name="connsiteX15" fmla="*/ 3936 w 43888"/>
              <a:gd name="connsiteY15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41834 w 43888"/>
              <a:gd name="connsiteY2" fmla="*/ 15213 h 40633"/>
              <a:gd name="connsiteX3" fmla="*/ 40386 w 43888"/>
              <a:gd name="connsiteY3" fmla="*/ 17889 h 40633"/>
              <a:gd name="connsiteX4" fmla="*/ 38360 w 43888"/>
              <a:gd name="connsiteY4" fmla="*/ 5285 h 40633"/>
              <a:gd name="connsiteX5" fmla="*/ 38436 w 43888"/>
              <a:gd name="connsiteY5" fmla="*/ 6549 h 40633"/>
              <a:gd name="connsiteX6" fmla="*/ 29114 w 43888"/>
              <a:gd name="connsiteY6" fmla="*/ 3811 h 40633"/>
              <a:gd name="connsiteX7" fmla="*/ 29856 w 43888"/>
              <a:gd name="connsiteY7" fmla="*/ 2199 h 40633"/>
              <a:gd name="connsiteX8" fmla="*/ 22177 w 43888"/>
              <a:gd name="connsiteY8" fmla="*/ 4579 h 40633"/>
              <a:gd name="connsiteX9" fmla="*/ 22536 w 43888"/>
              <a:gd name="connsiteY9" fmla="*/ 3189 h 40633"/>
              <a:gd name="connsiteX10" fmla="*/ 14036 w 43888"/>
              <a:gd name="connsiteY10" fmla="*/ 5051 h 40633"/>
              <a:gd name="connsiteX11" fmla="*/ 15336 w 43888"/>
              <a:gd name="connsiteY11" fmla="*/ 6399 h 40633"/>
              <a:gd name="connsiteX12" fmla="*/ 4163 w 43888"/>
              <a:gd name="connsiteY12" fmla="*/ 15648 h 40633"/>
              <a:gd name="connsiteX13" fmla="*/ 3936 w 43888"/>
              <a:gd name="connsiteY13" fmla="*/ 14229 h 40633"/>
              <a:gd name="connsiteX0" fmla="*/ 5840 w 43888"/>
              <a:gd name="connsiteY0" fmla="*/ 35331 h 39280"/>
              <a:gd name="connsiteX1" fmla="*/ 1146 w 43888"/>
              <a:gd name="connsiteY1" fmla="*/ 31109 h 39280"/>
              <a:gd name="connsiteX2" fmla="*/ 2149 w 43888"/>
              <a:gd name="connsiteY2" fmla="*/ 25410 h 39280"/>
              <a:gd name="connsiteX3" fmla="*/ 31 w 43888"/>
              <a:gd name="connsiteY3" fmla="*/ 19563 h 39280"/>
              <a:gd name="connsiteX4" fmla="*/ 3899 w 43888"/>
              <a:gd name="connsiteY4" fmla="*/ 14366 h 39280"/>
              <a:gd name="connsiteX5" fmla="*/ 3936 w 43888"/>
              <a:gd name="connsiteY5" fmla="*/ 14229 h 39280"/>
              <a:gd name="connsiteX6" fmla="*/ 5659 w 43888"/>
              <a:gd name="connsiteY6" fmla="*/ 6766 h 39280"/>
              <a:gd name="connsiteX7" fmla="*/ 14041 w 43888"/>
              <a:gd name="connsiteY7" fmla="*/ 5061 h 39280"/>
              <a:gd name="connsiteX8" fmla="*/ 22492 w 43888"/>
              <a:gd name="connsiteY8" fmla="*/ 3291 h 39280"/>
              <a:gd name="connsiteX9" fmla="*/ 25785 w 43888"/>
              <a:gd name="connsiteY9" fmla="*/ 59 h 39280"/>
              <a:gd name="connsiteX10" fmla="*/ 29869 w 43888"/>
              <a:gd name="connsiteY10" fmla="*/ 2340 h 39280"/>
              <a:gd name="connsiteX11" fmla="*/ 35499 w 43888"/>
              <a:gd name="connsiteY11" fmla="*/ 549 h 39280"/>
              <a:gd name="connsiteX12" fmla="*/ 38354 w 43888"/>
              <a:gd name="connsiteY12" fmla="*/ 5435 h 39280"/>
              <a:gd name="connsiteX13" fmla="*/ 42018 w 43888"/>
              <a:gd name="connsiteY13" fmla="*/ 10177 h 39280"/>
              <a:gd name="connsiteX14" fmla="*/ 41854 w 43888"/>
              <a:gd name="connsiteY14" fmla="*/ 15319 h 39280"/>
              <a:gd name="connsiteX15" fmla="*/ 43052 w 43888"/>
              <a:gd name="connsiteY15" fmla="*/ 23181 h 39280"/>
              <a:gd name="connsiteX16" fmla="*/ 30200 w 43888"/>
              <a:gd name="connsiteY16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1146 w 43888"/>
              <a:gd name="connsiteY0" fmla="*/ 31109 h 39280"/>
              <a:gd name="connsiteX1" fmla="*/ 2149 w 43888"/>
              <a:gd name="connsiteY1" fmla="*/ 25410 h 39280"/>
              <a:gd name="connsiteX2" fmla="*/ 31 w 43888"/>
              <a:gd name="connsiteY2" fmla="*/ 19563 h 39280"/>
              <a:gd name="connsiteX3" fmla="*/ 3899 w 43888"/>
              <a:gd name="connsiteY3" fmla="*/ 14366 h 39280"/>
              <a:gd name="connsiteX4" fmla="*/ 3936 w 43888"/>
              <a:gd name="connsiteY4" fmla="*/ 14229 h 39280"/>
              <a:gd name="connsiteX5" fmla="*/ 5659 w 43888"/>
              <a:gd name="connsiteY5" fmla="*/ 6766 h 39280"/>
              <a:gd name="connsiteX6" fmla="*/ 14041 w 43888"/>
              <a:gd name="connsiteY6" fmla="*/ 5061 h 39280"/>
              <a:gd name="connsiteX7" fmla="*/ 22492 w 43888"/>
              <a:gd name="connsiteY7" fmla="*/ 3291 h 39280"/>
              <a:gd name="connsiteX8" fmla="*/ 25785 w 43888"/>
              <a:gd name="connsiteY8" fmla="*/ 59 h 39280"/>
              <a:gd name="connsiteX9" fmla="*/ 29869 w 43888"/>
              <a:gd name="connsiteY9" fmla="*/ 2340 h 39280"/>
              <a:gd name="connsiteX10" fmla="*/ 35499 w 43888"/>
              <a:gd name="connsiteY10" fmla="*/ 549 h 39280"/>
              <a:gd name="connsiteX11" fmla="*/ 38354 w 43888"/>
              <a:gd name="connsiteY11" fmla="*/ 5435 h 39280"/>
              <a:gd name="connsiteX12" fmla="*/ 42018 w 43888"/>
              <a:gd name="connsiteY12" fmla="*/ 10177 h 39280"/>
              <a:gd name="connsiteX13" fmla="*/ 41854 w 43888"/>
              <a:gd name="connsiteY13" fmla="*/ 15319 h 39280"/>
              <a:gd name="connsiteX14" fmla="*/ 43052 w 43888"/>
              <a:gd name="connsiteY14" fmla="*/ 23181 h 39280"/>
              <a:gd name="connsiteX15" fmla="*/ 30200 w 43888"/>
              <a:gd name="connsiteY15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7346 w 48934"/>
              <a:gd name="connsiteY0" fmla="*/ 26036 h 31109"/>
              <a:gd name="connsiteX1" fmla="*/ 4813 w 48934"/>
              <a:gd name="connsiteY1" fmla="*/ 25239 h 31109"/>
              <a:gd name="connsiteX2" fmla="*/ 44451 w 48934"/>
              <a:gd name="connsiteY2" fmla="*/ 15213 h 31109"/>
              <a:gd name="connsiteX3" fmla="*/ 43003 w 48934"/>
              <a:gd name="connsiteY3" fmla="*/ 17889 h 31109"/>
              <a:gd name="connsiteX4" fmla="*/ 40977 w 48934"/>
              <a:gd name="connsiteY4" fmla="*/ 5285 h 31109"/>
              <a:gd name="connsiteX5" fmla="*/ 41053 w 48934"/>
              <a:gd name="connsiteY5" fmla="*/ 6549 h 31109"/>
              <a:gd name="connsiteX6" fmla="*/ 31731 w 48934"/>
              <a:gd name="connsiteY6" fmla="*/ 3811 h 31109"/>
              <a:gd name="connsiteX7" fmla="*/ 32473 w 48934"/>
              <a:gd name="connsiteY7" fmla="*/ 2199 h 31109"/>
              <a:gd name="connsiteX8" fmla="*/ 24794 w 48934"/>
              <a:gd name="connsiteY8" fmla="*/ 4579 h 31109"/>
              <a:gd name="connsiteX9" fmla="*/ 25153 w 48934"/>
              <a:gd name="connsiteY9" fmla="*/ 3189 h 31109"/>
              <a:gd name="connsiteX10" fmla="*/ 16653 w 48934"/>
              <a:gd name="connsiteY10" fmla="*/ 5051 h 31109"/>
              <a:gd name="connsiteX11" fmla="*/ 17953 w 48934"/>
              <a:gd name="connsiteY11" fmla="*/ 6399 h 31109"/>
              <a:gd name="connsiteX12" fmla="*/ 6780 w 48934"/>
              <a:gd name="connsiteY12" fmla="*/ 15648 h 31109"/>
              <a:gd name="connsiteX13" fmla="*/ 6553 w 48934"/>
              <a:gd name="connsiteY13" fmla="*/ 14229 h 31109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3763 w 48934"/>
              <a:gd name="connsiteY0" fmla="*/ 31109 h 31109"/>
              <a:gd name="connsiteX1" fmla="*/ 2648 w 48934"/>
              <a:gd name="connsiteY1" fmla="*/ 19563 h 31109"/>
              <a:gd name="connsiteX2" fmla="*/ 6516 w 48934"/>
              <a:gd name="connsiteY2" fmla="*/ 14366 h 31109"/>
              <a:gd name="connsiteX3" fmla="*/ 6553 w 48934"/>
              <a:gd name="connsiteY3" fmla="*/ 14229 h 31109"/>
              <a:gd name="connsiteX4" fmla="*/ 8276 w 48934"/>
              <a:gd name="connsiteY4" fmla="*/ 6766 h 31109"/>
              <a:gd name="connsiteX5" fmla="*/ 16658 w 48934"/>
              <a:gd name="connsiteY5" fmla="*/ 5061 h 31109"/>
              <a:gd name="connsiteX6" fmla="*/ 25109 w 48934"/>
              <a:gd name="connsiteY6" fmla="*/ 3291 h 31109"/>
              <a:gd name="connsiteX7" fmla="*/ 28402 w 48934"/>
              <a:gd name="connsiteY7" fmla="*/ 59 h 31109"/>
              <a:gd name="connsiteX8" fmla="*/ 32486 w 48934"/>
              <a:gd name="connsiteY8" fmla="*/ 2340 h 31109"/>
              <a:gd name="connsiteX9" fmla="*/ 38116 w 48934"/>
              <a:gd name="connsiteY9" fmla="*/ 549 h 31109"/>
              <a:gd name="connsiteX10" fmla="*/ 40971 w 48934"/>
              <a:gd name="connsiteY10" fmla="*/ 5435 h 31109"/>
              <a:gd name="connsiteX11" fmla="*/ 44635 w 48934"/>
              <a:gd name="connsiteY11" fmla="*/ 10177 h 31109"/>
              <a:gd name="connsiteX12" fmla="*/ 44471 w 48934"/>
              <a:gd name="connsiteY12" fmla="*/ 15319 h 31109"/>
              <a:gd name="connsiteX13" fmla="*/ 45669 w 48934"/>
              <a:gd name="connsiteY13" fmla="*/ 23181 h 31109"/>
              <a:gd name="connsiteX14" fmla="*/ 0 w 48934"/>
              <a:gd name="connsiteY14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14" fmla="*/ 2648 w 48934"/>
              <a:gd name="connsiteY14" fmla="*/ 19563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648 w 48934"/>
              <a:gd name="connsiteY0" fmla="*/ 19563 h 23777"/>
              <a:gd name="connsiteX1" fmla="*/ 6516 w 48934"/>
              <a:gd name="connsiteY1" fmla="*/ 14366 h 23777"/>
              <a:gd name="connsiteX2" fmla="*/ 6553 w 48934"/>
              <a:gd name="connsiteY2" fmla="*/ 14229 h 23777"/>
              <a:gd name="connsiteX3" fmla="*/ 8276 w 48934"/>
              <a:gd name="connsiteY3" fmla="*/ 6766 h 23777"/>
              <a:gd name="connsiteX4" fmla="*/ 16658 w 48934"/>
              <a:gd name="connsiteY4" fmla="*/ 5061 h 23777"/>
              <a:gd name="connsiteX5" fmla="*/ 25109 w 48934"/>
              <a:gd name="connsiteY5" fmla="*/ 3291 h 23777"/>
              <a:gd name="connsiteX6" fmla="*/ 28402 w 48934"/>
              <a:gd name="connsiteY6" fmla="*/ 59 h 23777"/>
              <a:gd name="connsiteX7" fmla="*/ 32486 w 48934"/>
              <a:gd name="connsiteY7" fmla="*/ 2340 h 23777"/>
              <a:gd name="connsiteX8" fmla="*/ 38116 w 48934"/>
              <a:gd name="connsiteY8" fmla="*/ 549 h 23777"/>
              <a:gd name="connsiteX9" fmla="*/ 40971 w 48934"/>
              <a:gd name="connsiteY9" fmla="*/ 5435 h 23777"/>
              <a:gd name="connsiteX10" fmla="*/ 44635 w 48934"/>
              <a:gd name="connsiteY10" fmla="*/ 10177 h 23777"/>
              <a:gd name="connsiteX11" fmla="*/ 44471 w 48934"/>
              <a:gd name="connsiteY11" fmla="*/ 15319 h 23777"/>
              <a:gd name="connsiteX12" fmla="*/ 45669 w 48934"/>
              <a:gd name="connsiteY12" fmla="*/ 23181 h 23777"/>
              <a:gd name="connsiteX13" fmla="*/ 0 w 48934"/>
              <a:gd name="connsiteY13" fmla="*/ 23234 h 23777"/>
              <a:gd name="connsiteX14" fmla="*/ 2648 w 48934"/>
              <a:gd name="connsiteY14" fmla="*/ 19563 h 23777"/>
              <a:gd name="connsiteX0" fmla="*/ 44451 w 48934"/>
              <a:gd name="connsiteY0" fmla="*/ 15213 h 23777"/>
              <a:gd name="connsiteX1" fmla="*/ 43003 w 48934"/>
              <a:gd name="connsiteY1" fmla="*/ 17889 h 23777"/>
              <a:gd name="connsiteX2" fmla="*/ 40977 w 48934"/>
              <a:gd name="connsiteY2" fmla="*/ 5285 h 23777"/>
              <a:gd name="connsiteX3" fmla="*/ 41053 w 48934"/>
              <a:gd name="connsiteY3" fmla="*/ 6549 h 23777"/>
              <a:gd name="connsiteX4" fmla="*/ 31731 w 48934"/>
              <a:gd name="connsiteY4" fmla="*/ 3811 h 23777"/>
              <a:gd name="connsiteX5" fmla="*/ 32473 w 48934"/>
              <a:gd name="connsiteY5" fmla="*/ 2199 h 23777"/>
              <a:gd name="connsiteX6" fmla="*/ 24794 w 48934"/>
              <a:gd name="connsiteY6" fmla="*/ 4579 h 23777"/>
              <a:gd name="connsiteX7" fmla="*/ 25153 w 48934"/>
              <a:gd name="connsiteY7" fmla="*/ 3189 h 23777"/>
              <a:gd name="connsiteX8" fmla="*/ 16653 w 48934"/>
              <a:gd name="connsiteY8" fmla="*/ 5051 h 23777"/>
              <a:gd name="connsiteX9" fmla="*/ 17953 w 48934"/>
              <a:gd name="connsiteY9" fmla="*/ 6399 h 23777"/>
              <a:gd name="connsiteX10" fmla="*/ 6780 w 48934"/>
              <a:gd name="connsiteY10" fmla="*/ 15648 h 23777"/>
              <a:gd name="connsiteX11" fmla="*/ 6553 w 48934"/>
              <a:gd name="connsiteY11" fmla="*/ 14229 h 23777"/>
              <a:gd name="connsiteX0" fmla="*/ 2732 w 49024"/>
              <a:gd name="connsiteY0" fmla="*/ 19563 h 24077"/>
              <a:gd name="connsiteX1" fmla="*/ 6600 w 49024"/>
              <a:gd name="connsiteY1" fmla="*/ 14366 h 24077"/>
              <a:gd name="connsiteX2" fmla="*/ 6637 w 49024"/>
              <a:gd name="connsiteY2" fmla="*/ 14229 h 24077"/>
              <a:gd name="connsiteX3" fmla="*/ 8360 w 49024"/>
              <a:gd name="connsiteY3" fmla="*/ 6766 h 24077"/>
              <a:gd name="connsiteX4" fmla="*/ 16742 w 49024"/>
              <a:gd name="connsiteY4" fmla="*/ 5061 h 24077"/>
              <a:gd name="connsiteX5" fmla="*/ 25193 w 49024"/>
              <a:gd name="connsiteY5" fmla="*/ 3291 h 24077"/>
              <a:gd name="connsiteX6" fmla="*/ 28486 w 49024"/>
              <a:gd name="connsiteY6" fmla="*/ 59 h 24077"/>
              <a:gd name="connsiteX7" fmla="*/ 32570 w 49024"/>
              <a:gd name="connsiteY7" fmla="*/ 2340 h 24077"/>
              <a:gd name="connsiteX8" fmla="*/ 38200 w 49024"/>
              <a:gd name="connsiteY8" fmla="*/ 549 h 24077"/>
              <a:gd name="connsiteX9" fmla="*/ 41055 w 49024"/>
              <a:gd name="connsiteY9" fmla="*/ 5435 h 24077"/>
              <a:gd name="connsiteX10" fmla="*/ 44719 w 49024"/>
              <a:gd name="connsiteY10" fmla="*/ 10177 h 24077"/>
              <a:gd name="connsiteX11" fmla="*/ 44555 w 49024"/>
              <a:gd name="connsiteY11" fmla="*/ 15319 h 24077"/>
              <a:gd name="connsiteX12" fmla="*/ 45753 w 49024"/>
              <a:gd name="connsiteY12" fmla="*/ 23181 h 24077"/>
              <a:gd name="connsiteX13" fmla="*/ 0 w 49024"/>
              <a:gd name="connsiteY13" fmla="*/ 23913 h 24077"/>
              <a:gd name="connsiteX14" fmla="*/ 2732 w 49024"/>
              <a:gd name="connsiteY14" fmla="*/ 19563 h 24077"/>
              <a:gd name="connsiteX0" fmla="*/ 44535 w 49024"/>
              <a:gd name="connsiteY0" fmla="*/ 15213 h 24077"/>
              <a:gd name="connsiteX1" fmla="*/ 43087 w 49024"/>
              <a:gd name="connsiteY1" fmla="*/ 17889 h 24077"/>
              <a:gd name="connsiteX2" fmla="*/ 41061 w 49024"/>
              <a:gd name="connsiteY2" fmla="*/ 5285 h 24077"/>
              <a:gd name="connsiteX3" fmla="*/ 41137 w 49024"/>
              <a:gd name="connsiteY3" fmla="*/ 6549 h 24077"/>
              <a:gd name="connsiteX4" fmla="*/ 31815 w 49024"/>
              <a:gd name="connsiteY4" fmla="*/ 3811 h 24077"/>
              <a:gd name="connsiteX5" fmla="*/ 32557 w 49024"/>
              <a:gd name="connsiteY5" fmla="*/ 2199 h 24077"/>
              <a:gd name="connsiteX6" fmla="*/ 24878 w 49024"/>
              <a:gd name="connsiteY6" fmla="*/ 4579 h 24077"/>
              <a:gd name="connsiteX7" fmla="*/ 25237 w 49024"/>
              <a:gd name="connsiteY7" fmla="*/ 3189 h 24077"/>
              <a:gd name="connsiteX8" fmla="*/ 16737 w 49024"/>
              <a:gd name="connsiteY8" fmla="*/ 5051 h 24077"/>
              <a:gd name="connsiteX9" fmla="*/ 18037 w 49024"/>
              <a:gd name="connsiteY9" fmla="*/ 6399 h 24077"/>
              <a:gd name="connsiteX10" fmla="*/ 6864 w 49024"/>
              <a:gd name="connsiteY10" fmla="*/ 15648 h 24077"/>
              <a:gd name="connsiteX11" fmla="*/ 6637 w 49024"/>
              <a:gd name="connsiteY11" fmla="*/ 14229 h 24077"/>
              <a:gd name="connsiteX0" fmla="*/ 5518 w 51810"/>
              <a:gd name="connsiteY0" fmla="*/ 19563 h 24077"/>
              <a:gd name="connsiteX1" fmla="*/ 9386 w 51810"/>
              <a:gd name="connsiteY1" fmla="*/ 14366 h 24077"/>
              <a:gd name="connsiteX2" fmla="*/ 9423 w 51810"/>
              <a:gd name="connsiteY2" fmla="*/ 14229 h 24077"/>
              <a:gd name="connsiteX3" fmla="*/ 11146 w 51810"/>
              <a:gd name="connsiteY3" fmla="*/ 6766 h 24077"/>
              <a:gd name="connsiteX4" fmla="*/ 19528 w 51810"/>
              <a:gd name="connsiteY4" fmla="*/ 5061 h 24077"/>
              <a:gd name="connsiteX5" fmla="*/ 27979 w 51810"/>
              <a:gd name="connsiteY5" fmla="*/ 3291 h 24077"/>
              <a:gd name="connsiteX6" fmla="*/ 31272 w 51810"/>
              <a:gd name="connsiteY6" fmla="*/ 59 h 24077"/>
              <a:gd name="connsiteX7" fmla="*/ 35356 w 51810"/>
              <a:gd name="connsiteY7" fmla="*/ 2340 h 24077"/>
              <a:gd name="connsiteX8" fmla="*/ 40986 w 51810"/>
              <a:gd name="connsiteY8" fmla="*/ 549 h 24077"/>
              <a:gd name="connsiteX9" fmla="*/ 43841 w 51810"/>
              <a:gd name="connsiteY9" fmla="*/ 5435 h 24077"/>
              <a:gd name="connsiteX10" fmla="*/ 47505 w 51810"/>
              <a:gd name="connsiteY10" fmla="*/ 10177 h 24077"/>
              <a:gd name="connsiteX11" fmla="*/ 47341 w 51810"/>
              <a:gd name="connsiteY11" fmla="*/ 15319 h 24077"/>
              <a:gd name="connsiteX12" fmla="*/ 48539 w 51810"/>
              <a:gd name="connsiteY12" fmla="*/ 23181 h 24077"/>
              <a:gd name="connsiteX13" fmla="*/ 2786 w 51810"/>
              <a:gd name="connsiteY13" fmla="*/ 23913 h 24077"/>
              <a:gd name="connsiteX14" fmla="*/ 5518 w 51810"/>
              <a:gd name="connsiteY14" fmla="*/ 19563 h 24077"/>
              <a:gd name="connsiteX0" fmla="*/ 47321 w 51810"/>
              <a:gd name="connsiteY0" fmla="*/ 15213 h 24077"/>
              <a:gd name="connsiteX1" fmla="*/ 45873 w 51810"/>
              <a:gd name="connsiteY1" fmla="*/ 17889 h 24077"/>
              <a:gd name="connsiteX2" fmla="*/ 43847 w 51810"/>
              <a:gd name="connsiteY2" fmla="*/ 5285 h 24077"/>
              <a:gd name="connsiteX3" fmla="*/ 43923 w 51810"/>
              <a:gd name="connsiteY3" fmla="*/ 6549 h 24077"/>
              <a:gd name="connsiteX4" fmla="*/ 34601 w 51810"/>
              <a:gd name="connsiteY4" fmla="*/ 3811 h 24077"/>
              <a:gd name="connsiteX5" fmla="*/ 35343 w 51810"/>
              <a:gd name="connsiteY5" fmla="*/ 2199 h 24077"/>
              <a:gd name="connsiteX6" fmla="*/ 27664 w 51810"/>
              <a:gd name="connsiteY6" fmla="*/ 4579 h 24077"/>
              <a:gd name="connsiteX7" fmla="*/ 28023 w 51810"/>
              <a:gd name="connsiteY7" fmla="*/ 3189 h 24077"/>
              <a:gd name="connsiteX8" fmla="*/ 19523 w 51810"/>
              <a:gd name="connsiteY8" fmla="*/ 5051 h 24077"/>
              <a:gd name="connsiteX9" fmla="*/ 20823 w 51810"/>
              <a:gd name="connsiteY9" fmla="*/ 6399 h 24077"/>
              <a:gd name="connsiteX10" fmla="*/ 9650 w 51810"/>
              <a:gd name="connsiteY10" fmla="*/ 15648 h 24077"/>
              <a:gd name="connsiteX11" fmla="*/ 9423 w 51810"/>
              <a:gd name="connsiteY11" fmla="*/ 14229 h 24077"/>
              <a:gd name="connsiteX0" fmla="*/ 4681 w 52035"/>
              <a:gd name="connsiteY0" fmla="*/ 17482 h 24077"/>
              <a:gd name="connsiteX1" fmla="*/ 9611 w 52035"/>
              <a:gd name="connsiteY1" fmla="*/ 14366 h 24077"/>
              <a:gd name="connsiteX2" fmla="*/ 9648 w 52035"/>
              <a:gd name="connsiteY2" fmla="*/ 14229 h 24077"/>
              <a:gd name="connsiteX3" fmla="*/ 11371 w 52035"/>
              <a:gd name="connsiteY3" fmla="*/ 6766 h 24077"/>
              <a:gd name="connsiteX4" fmla="*/ 19753 w 52035"/>
              <a:gd name="connsiteY4" fmla="*/ 5061 h 24077"/>
              <a:gd name="connsiteX5" fmla="*/ 28204 w 52035"/>
              <a:gd name="connsiteY5" fmla="*/ 3291 h 24077"/>
              <a:gd name="connsiteX6" fmla="*/ 31497 w 52035"/>
              <a:gd name="connsiteY6" fmla="*/ 59 h 24077"/>
              <a:gd name="connsiteX7" fmla="*/ 35581 w 52035"/>
              <a:gd name="connsiteY7" fmla="*/ 2340 h 24077"/>
              <a:gd name="connsiteX8" fmla="*/ 41211 w 52035"/>
              <a:gd name="connsiteY8" fmla="*/ 549 h 24077"/>
              <a:gd name="connsiteX9" fmla="*/ 44066 w 52035"/>
              <a:gd name="connsiteY9" fmla="*/ 5435 h 24077"/>
              <a:gd name="connsiteX10" fmla="*/ 47730 w 52035"/>
              <a:gd name="connsiteY10" fmla="*/ 10177 h 24077"/>
              <a:gd name="connsiteX11" fmla="*/ 47566 w 52035"/>
              <a:gd name="connsiteY11" fmla="*/ 15319 h 24077"/>
              <a:gd name="connsiteX12" fmla="*/ 48764 w 52035"/>
              <a:gd name="connsiteY12" fmla="*/ 23181 h 24077"/>
              <a:gd name="connsiteX13" fmla="*/ 3011 w 52035"/>
              <a:gd name="connsiteY13" fmla="*/ 23913 h 24077"/>
              <a:gd name="connsiteX14" fmla="*/ 4681 w 52035"/>
              <a:gd name="connsiteY14" fmla="*/ 17482 h 24077"/>
              <a:gd name="connsiteX0" fmla="*/ 47546 w 52035"/>
              <a:gd name="connsiteY0" fmla="*/ 15213 h 24077"/>
              <a:gd name="connsiteX1" fmla="*/ 46098 w 52035"/>
              <a:gd name="connsiteY1" fmla="*/ 17889 h 24077"/>
              <a:gd name="connsiteX2" fmla="*/ 44072 w 52035"/>
              <a:gd name="connsiteY2" fmla="*/ 5285 h 24077"/>
              <a:gd name="connsiteX3" fmla="*/ 44148 w 52035"/>
              <a:gd name="connsiteY3" fmla="*/ 6549 h 24077"/>
              <a:gd name="connsiteX4" fmla="*/ 34826 w 52035"/>
              <a:gd name="connsiteY4" fmla="*/ 3811 h 24077"/>
              <a:gd name="connsiteX5" fmla="*/ 35568 w 52035"/>
              <a:gd name="connsiteY5" fmla="*/ 2199 h 24077"/>
              <a:gd name="connsiteX6" fmla="*/ 27889 w 52035"/>
              <a:gd name="connsiteY6" fmla="*/ 4579 h 24077"/>
              <a:gd name="connsiteX7" fmla="*/ 28248 w 52035"/>
              <a:gd name="connsiteY7" fmla="*/ 3189 h 24077"/>
              <a:gd name="connsiteX8" fmla="*/ 19748 w 52035"/>
              <a:gd name="connsiteY8" fmla="*/ 5051 h 24077"/>
              <a:gd name="connsiteX9" fmla="*/ 21048 w 52035"/>
              <a:gd name="connsiteY9" fmla="*/ 6399 h 24077"/>
              <a:gd name="connsiteX10" fmla="*/ 9875 w 52035"/>
              <a:gd name="connsiteY10" fmla="*/ 15648 h 24077"/>
              <a:gd name="connsiteX11" fmla="*/ 9648 w 52035"/>
              <a:gd name="connsiteY11" fmla="*/ 14229 h 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35" h="24077">
                <a:moveTo>
                  <a:pt x="4681" y="17482"/>
                </a:moveTo>
                <a:cubicBezTo>
                  <a:pt x="4925" y="14727"/>
                  <a:pt x="7593" y="14650"/>
                  <a:pt x="9611" y="14366"/>
                </a:cubicBezTo>
                <a:cubicBezTo>
                  <a:pt x="9623" y="14320"/>
                  <a:pt x="9636" y="14275"/>
                  <a:pt x="9648" y="14229"/>
                </a:cubicBezTo>
                <a:cubicBezTo>
                  <a:pt x="9377" y="11516"/>
                  <a:pt x="10009" y="8780"/>
                  <a:pt x="11371" y="6766"/>
                </a:cubicBezTo>
                <a:cubicBezTo>
                  <a:pt x="13523" y="3585"/>
                  <a:pt x="17012" y="2876"/>
                  <a:pt x="19753" y="5061"/>
                </a:cubicBezTo>
                <a:cubicBezTo>
                  <a:pt x="21426" y="768"/>
                  <a:pt x="25662" y="-119"/>
                  <a:pt x="28204" y="3291"/>
                </a:cubicBezTo>
                <a:cubicBezTo>
                  <a:pt x="28845" y="1542"/>
                  <a:pt x="30076" y="333"/>
                  <a:pt x="31497" y="59"/>
                </a:cubicBezTo>
                <a:cubicBezTo>
                  <a:pt x="33061" y="-243"/>
                  <a:pt x="34623" y="629"/>
                  <a:pt x="35581" y="2340"/>
                </a:cubicBezTo>
                <a:cubicBezTo>
                  <a:pt x="36963" y="126"/>
                  <a:pt x="39249" y="-601"/>
                  <a:pt x="41211" y="549"/>
                </a:cubicBezTo>
                <a:cubicBezTo>
                  <a:pt x="42706" y="1425"/>
                  <a:pt x="43778" y="3259"/>
                  <a:pt x="44066" y="5435"/>
                </a:cubicBezTo>
                <a:cubicBezTo>
                  <a:pt x="45794" y="6077"/>
                  <a:pt x="47170" y="7857"/>
                  <a:pt x="47730" y="10177"/>
                </a:cubicBezTo>
                <a:cubicBezTo>
                  <a:pt x="48137" y="11861"/>
                  <a:pt x="48079" y="13690"/>
                  <a:pt x="47566" y="15319"/>
                </a:cubicBezTo>
                <a:cubicBezTo>
                  <a:pt x="48827" y="17553"/>
                  <a:pt x="56190" y="21749"/>
                  <a:pt x="48764" y="23181"/>
                </a:cubicBezTo>
                <a:cubicBezTo>
                  <a:pt x="41338" y="24613"/>
                  <a:pt x="18234" y="23895"/>
                  <a:pt x="3011" y="23913"/>
                </a:cubicBezTo>
                <a:cubicBezTo>
                  <a:pt x="-4159" y="23310"/>
                  <a:pt x="3581" y="19073"/>
                  <a:pt x="4681" y="17482"/>
                </a:cubicBezTo>
                <a:close/>
              </a:path>
              <a:path w="52035" h="24077" fill="none" extrusionOk="0">
                <a:moveTo>
                  <a:pt x="47546" y="15213"/>
                </a:moveTo>
                <a:cubicBezTo>
                  <a:pt x="47221" y="16245"/>
                  <a:pt x="46726" y="17161"/>
                  <a:pt x="46098" y="17889"/>
                </a:cubicBezTo>
                <a:moveTo>
                  <a:pt x="44072" y="5285"/>
                </a:moveTo>
                <a:cubicBezTo>
                  <a:pt x="44127" y="5702"/>
                  <a:pt x="44153" y="6125"/>
                  <a:pt x="44148" y="6549"/>
                </a:cubicBezTo>
                <a:moveTo>
                  <a:pt x="34826" y="3811"/>
                </a:moveTo>
                <a:cubicBezTo>
                  <a:pt x="35015" y="3228"/>
                  <a:pt x="35264" y="2685"/>
                  <a:pt x="35568" y="2199"/>
                </a:cubicBezTo>
                <a:moveTo>
                  <a:pt x="27889" y="4579"/>
                </a:moveTo>
                <a:cubicBezTo>
                  <a:pt x="27966" y="4097"/>
                  <a:pt x="28087" y="3630"/>
                  <a:pt x="28248" y="3189"/>
                </a:cubicBezTo>
                <a:moveTo>
                  <a:pt x="19748" y="5051"/>
                </a:moveTo>
                <a:cubicBezTo>
                  <a:pt x="20220" y="5427"/>
                  <a:pt x="20656" y="5880"/>
                  <a:pt x="21048" y="6399"/>
                </a:cubicBezTo>
                <a:moveTo>
                  <a:pt x="9875" y="15648"/>
                </a:moveTo>
                <a:cubicBezTo>
                  <a:pt x="9772" y="15184"/>
                  <a:pt x="9696" y="14710"/>
                  <a:pt x="9648" y="14229"/>
                </a:cubicBezTo>
              </a:path>
            </a:pathLst>
          </a:custGeom>
          <a:solidFill>
            <a:srgbClr val="FFFFFF">
              <a:alpha val="74118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9" name="Cloud 161"/>
          <p:cNvSpPr/>
          <p:nvPr/>
        </p:nvSpPr>
        <p:spPr>
          <a:xfrm>
            <a:off x="5684762" y="1543972"/>
            <a:ext cx="695996" cy="37313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28591 w 43256"/>
              <a:gd name="connsiteY12" fmla="*/ 36674 h 43219"/>
              <a:gd name="connsiteX13" fmla="*/ 23703 w 43256"/>
              <a:gd name="connsiteY13" fmla="*/ 42965 h 43219"/>
              <a:gd name="connsiteX14" fmla="*/ 16516 w 43256"/>
              <a:gd name="connsiteY14" fmla="*/ 39125 h 43219"/>
              <a:gd name="connsiteX15" fmla="*/ 5840 w 43256"/>
              <a:gd name="connsiteY15" fmla="*/ 35331 h 43219"/>
              <a:gd name="connsiteX16" fmla="*/ 1146 w 43256"/>
              <a:gd name="connsiteY16" fmla="*/ 31109 h 43219"/>
              <a:gd name="connsiteX17" fmla="*/ 2149 w 43256"/>
              <a:gd name="connsiteY17" fmla="*/ 25410 h 43219"/>
              <a:gd name="connsiteX18" fmla="*/ 31 w 43256"/>
              <a:gd name="connsiteY18" fmla="*/ 19563 h 43219"/>
              <a:gd name="connsiteX19" fmla="*/ 3899 w 43256"/>
              <a:gd name="connsiteY19" fmla="*/ 14366 h 43219"/>
              <a:gd name="connsiteX20" fmla="*/ 3936 w 43256"/>
              <a:gd name="connsiteY20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23703 w 43256"/>
              <a:gd name="connsiteY0" fmla="*/ 42965 h 43219"/>
              <a:gd name="connsiteX1" fmla="*/ 16516 w 43256"/>
              <a:gd name="connsiteY1" fmla="*/ 39125 h 43219"/>
              <a:gd name="connsiteX2" fmla="*/ 5840 w 43256"/>
              <a:gd name="connsiteY2" fmla="*/ 35331 h 43219"/>
              <a:gd name="connsiteX3" fmla="*/ 1146 w 43256"/>
              <a:gd name="connsiteY3" fmla="*/ 31109 h 43219"/>
              <a:gd name="connsiteX4" fmla="*/ 2149 w 43256"/>
              <a:gd name="connsiteY4" fmla="*/ 25410 h 43219"/>
              <a:gd name="connsiteX5" fmla="*/ 31 w 43256"/>
              <a:gd name="connsiteY5" fmla="*/ 19563 h 43219"/>
              <a:gd name="connsiteX6" fmla="*/ 3899 w 43256"/>
              <a:gd name="connsiteY6" fmla="*/ 14366 h 43219"/>
              <a:gd name="connsiteX7" fmla="*/ 3936 w 43256"/>
              <a:gd name="connsiteY7" fmla="*/ 14229 h 43219"/>
              <a:gd name="connsiteX8" fmla="*/ 5659 w 43256"/>
              <a:gd name="connsiteY8" fmla="*/ 6766 h 43219"/>
              <a:gd name="connsiteX9" fmla="*/ 14041 w 43256"/>
              <a:gd name="connsiteY9" fmla="*/ 5061 h 43219"/>
              <a:gd name="connsiteX10" fmla="*/ 22492 w 43256"/>
              <a:gd name="connsiteY10" fmla="*/ 3291 h 43219"/>
              <a:gd name="connsiteX11" fmla="*/ 25785 w 43256"/>
              <a:gd name="connsiteY11" fmla="*/ 59 h 43219"/>
              <a:gd name="connsiteX12" fmla="*/ 29869 w 43256"/>
              <a:gd name="connsiteY12" fmla="*/ 2340 h 43219"/>
              <a:gd name="connsiteX13" fmla="*/ 35499 w 43256"/>
              <a:gd name="connsiteY13" fmla="*/ 549 h 43219"/>
              <a:gd name="connsiteX14" fmla="*/ 38354 w 43256"/>
              <a:gd name="connsiteY14" fmla="*/ 5435 h 43219"/>
              <a:gd name="connsiteX15" fmla="*/ 42018 w 43256"/>
              <a:gd name="connsiteY15" fmla="*/ 10177 h 43219"/>
              <a:gd name="connsiteX16" fmla="*/ 41854 w 43256"/>
              <a:gd name="connsiteY16" fmla="*/ 15319 h 43219"/>
              <a:gd name="connsiteX17" fmla="*/ 43052 w 43256"/>
              <a:gd name="connsiteY17" fmla="*/ 23181 h 43219"/>
              <a:gd name="connsiteX18" fmla="*/ 37440 w 43256"/>
              <a:gd name="connsiteY18" fmla="*/ 30063 h 43219"/>
              <a:gd name="connsiteX19" fmla="*/ 30200 w 43256"/>
              <a:gd name="connsiteY19" fmla="*/ 39280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16516 w 43256"/>
              <a:gd name="connsiteY0" fmla="*/ 39125 h 40633"/>
              <a:gd name="connsiteX1" fmla="*/ 5840 w 43256"/>
              <a:gd name="connsiteY1" fmla="*/ 35331 h 40633"/>
              <a:gd name="connsiteX2" fmla="*/ 1146 w 43256"/>
              <a:gd name="connsiteY2" fmla="*/ 31109 h 40633"/>
              <a:gd name="connsiteX3" fmla="*/ 2149 w 43256"/>
              <a:gd name="connsiteY3" fmla="*/ 25410 h 40633"/>
              <a:gd name="connsiteX4" fmla="*/ 31 w 43256"/>
              <a:gd name="connsiteY4" fmla="*/ 19563 h 40633"/>
              <a:gd name="connsiteX5" fmla="*/ 3899 w 43256"/>
              <a:gd name="connsiteY5" fmla="*/ 14366 h 40633"/>
              <a:gd name="connsiteX6" fmla="*/ 3936 w 43256"/>
              <a:gd name="connsiteY6" fmla="*/ 14229 h 40633"/>
              <a:gd name="connsiteX7" fmla="*/ 5659 w 43256"/>
              <a:gd name="connsiteY7" fmla="*/ 6766 h 40633"/>
              <a:gd name="connsiteX8" fmla="*/ 14041 w 43256"/>
              <a:gd name="connsiteY8" fmla="*/ 5061 h 40633"/>
              <a:gd name="connsiteX9" fmla="*/ 22492 w 43256"/>
              <a:gd name="connsiteY9" fmla="*/ 3291 h 40633"/>
              <a:gd name="connsiteX10" fmla="*/ 25785 w 43256"/>
              <a:gd name="connsiteY10" fmla="*/ 59 h 40633"/>
              <a:gd name="connsiteX11" fmla="*/ 29869 w 43256"/>
              <a:gd name="connsiteY11" fmla="*/ 2340 h 40633"/>
              <a:gd name="connsiteX12" fmla="*/ 35499 w 43256"/>
              <a:gd name="connsiteY12" fmla="*/ 549 h 40633"/>
              <a:gd name="connsiteX13" fmla="*/ 38354 w 43256"/>
              <a:gd name="connsiteY13" fmla="*/ 5435 h 40633"/>
              <a:gd name="connsiteX14" fmla="*/ 42018 w 43256"/>
              <a:gd name="connsiteY14" fmla="*/ 10177 h 40633"/>
              <a:gd name="connsiteX15" fmla="*/ 41854 w 43256"/>
              <a:gd name="connsiteY15" fmla="*/ 15319 h 40633"/>
              <a:gd name="connsiteX16" fmla="*/ 43052 w 43256"/>
              <a:gd name="connsiteY16" fmla="*/ 23181 h 40633"/>
              <a:gd name="connsiteX17" fmla="*/ 37440 w 43256"/>
              <a:gd name="connsiteY17" fmla="*/ 30063 h 40633"/>
              <a:gd name="connsiteX18" fmla="*/ 30200 w 43256"/>
              <a:gd name="connsiteY18" fmla="*/ 39280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16514 w 43888"/>
              <a:gd name="connsiteY4" fmla="*/ 38949 h 40633"/>
              <a:gd name="connsiteX5" fmla="*/ 15846 w 43888"/>
              <a:gd name="connsiteY5" fmla="*/ 37209 h 40633"/>
              <a:gd name="connsiteX6" fmla="*/ 41834 w 43888"/>
              <a:gd name="connsiteY6" fmla="*/ 15213 h 40633"/>
              <a:gd name="connsiteX7" fmla="*/ 40386 w 43888"/>
              <a:gd name="connsiteY7" fmla="*/ 17889 h 40633"/>
              <a:gd name="connsiteX8" fmla="*/ 38360 w 43888"/>
              <a:gd name="connsiteY8" fmla="*/ 5285 h 40633"/>
              <a:gd name="connsiteX9" fmla="*/ 38436 w 43888"/>
              <a:gd name="connsiteY9" fmla="*/ 6549 h 40633"/>
              <a:gd name="connsiteX10" fmla="*/ 29114 w 43888"/>
              <a:gd name="connsiteY10" fmla="*/ 3811 h 40633"/>
              <a:gd name="connsiteX11" fmla="*/ 29856 w 43888"/>
              <a:gd name="connsiteY11" fmla="*/ 2199 h 40633"/>
              <a:gd name="connsiteX12" fmla="*/ 22177 w 43888"/>
              <a:gd name="connsiteY12" fmla="*/ 4579 h 40633"/>
              <a:gd name="connsiteX13" fmla="*/ 22536 w 43888"/>
              <a:gd name="connsiteY13" fmla="*/ 3189 h 40633"/>
              <a:gd name="connsiteX14" fmla="*/ 14036 w 43888"/>
              <a:gd name="connsiteY14" fmla="*/ 5051 h 40633"/>
              <a:gd name="connsiteX15" fmla="*/ 15336 w 43888"/>
              <a:gd name="connsiteY15" fmla="*/ 6399 h 40633"/>
              <a:gd name="connsiteX16" fmla="*/ 4163 w 43888"/>
              <a:gd name="connsiteY16" fmla="*/ 15648 h 40633"/>
              <a:gd name="connsiteX17" fmla="*/ 3936 w 43888"/>
              <a:gd name="connsiteY17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6964 w 43888"/>
              <a:gd name="connsiteY2" fmla="*/ 34758 h 40633"/>
              <a:gd name="connsiteX3" fmla="*/ 5856 w 43888"/>
              <a:gd name="connsiteY3" fmla="*/ 35139 h 40633"/>
              <a:gd name="connsiteX4" fmla="*/ 41834 w 43888"/>
              <a:gd name="connsiteY4" fmla="*/ 15213 h 40633"/>
              <a:gd name="connsiteX5" fmla="*/ 40386 w 43888"/>
              <a:gd name="connsiteY5" fmla="*/ 17889 h 40633"/>
              <a:gd name="connsiteX6" fmla="*/ 38360 w 43888"/>
              <a:gd name="connsiteY6" fmla="*/ 5285 h 40633"/>
              <a:gd name="connsiteX7" fmla="*/ 38436 w 43888"/>
              <a:gd name="connsiteY7" fmla="*/ 6549 h 40633"/>
              <a:gd name="connsiteX8" fmla="*/ 29114 w 43888"/>
              <a:gd name="connsiteY8" fmla="*/ 3811 h 40633"/>
              <a:gd name="connsiteX9" fmla="*/ 29856 w 43888"/>
              <a:gd name="connsiteY9" fmla="*/ 2199 h 40633"/>
              <a:gd name="connsiteX10" fmla="*/ 22177 w 43888"/>
              <a:gd name="connsiteY10" fmla="*/ 4579 h 40633"/>
              <a:gd name="connsiteX11" fmla="*/ 22536 w 43888"/>
              <a:gd name="connsiteY11" fmla="*/ 3189 h 40633"/>
              <a:gd name="connsiteX12" fmla="*/ 14036 w 43888"/>
              <a:gd name="connsiteY12" fmla="*/ 5051 h 40633"/>
              <a:gd name="connsiteX13" fmla="*/ 15336 w 43888"/>
              <a:gd name="connsiteY13" fmla="*/ 6399 h 40633"/>
              <a:gd name="connsiteX14" fmla="*/ 4163 w 43888"/>
              <a:gd name="connsiteY14" fmla="*/ 15648 h 40633"/>
              <a:gd name="connsiteX15" fmla="*/ 3936 w 43888"/>
              <a:gd name="connsiteY15" fmla="*/ 14229 h 40633"/>
              <a:gd name="connsiteX0" fmla="*/ 16516 w 43888"/>
              <a:gd name="connsiteY0" fmla="*/ 39125 h 40633"/>
              <a:gd name="connsiteX1" fmla="*/ 5840 w 43888"/>
              <a:gd name="connsiteY1" fmla="*/ 35331 h 40633"/>
              <a:gd name="connsiteX2" fmla="*/ 1146 w 43888"/>
              <a:gd name="connsiteY2" fmla="*/ 31109 h 40633"/>
              <a:gd name="connsiteX3" fmla="*/ 2149 w 43888"/>
              <a:gd name="connsiteY3" fmla="*/ 25410 h 40633"/>
              <a:gd name="connsiteX4" fmla="*/ 31 w 43888"/>
              <a:gd name="connsiteY4" fmla="*/ 19563 h 40633"/>
              <a:gd name="connsiteX5" fmla="*/ 3899 w 43888"/>
              <a:gd name="connsiteY5" fmla="*/ 14366 h 40633"/>
              <a:gd name="connsiteX6" fmla="*/ 3936 w 43888"/>
              <a:gd name="connsiteY6" fmla="*/ 14229 h 40633"/>
              <a:gd name="connsiteX7" fmla="*/ 5659 w 43888"/>
              <a:gd name="connsiteY7" fmla="*/ 6766 h 40633"/>
              <a:gd name="connsiteX8" fmla="*/ 14041 w 43888"/>
              <a:gd name="connsiteY8" fmla="*/ 5061 h 40633"/>
              <a:gd name="connsiteX9" fmla="*/ 22492 w 43888"/>
              <a:gd name="connsiteY9" fmla="*/ 3291 h 40633"/>
              <a:gd name="connsiteX10" fmla="*/ 25785 w 43888"/>
              <a:gd name="connsiteY10" fmla="*/ 59 h 40633"/>
              <a:gd name="connsiteX11" fmla="*/ 29869 w 43888"/>
              <a:gd name="connsiteY11" fmla="*/ 2340 h 40633"/>
              <a:gd name="connsiteX12" fmla="*/ 35499 w 43888"/>
              <a:gd name="connsiteY12" fmla="*/ 549 h 40633"/>
              <a:gd name="connsiteX13" fmla="*/ 38354 w 43888"/>
              <a:gd name="connsiteY13" fmla="*/ 5435 h 40633"/>
              <a:gd name="connsiteX14" fmla="*/ 42018 w 43888"/>
              <a:gd name="connsiteY14" fmla="*/ 10177 h 40633"/>
              <a:gd name="connsiteX15" fmla="*/ 41854 w 43888"/>
              <a:gd name="connsiteY15" fmla="*/ 15319 h 40633"/>
              <a:gd name="connsiteX16" fmla="*/ 43052 w 43888"/>
              <a:gd name="connsiteY16" fmla="*/ 23181 h 40633"/>
              <a:gd name="connsiteX17" fmla="*/ 30200 w 43888"/>
              <a:gd name="connsiteY17" fmla="*/ 39280 h 40633"/>
              <a:gd name="connsiteX0" fmla="*/ 4729 w 43888"/>
              <a:gd name="connsiteY0" fmla="*/ 26036 h 40633"/>
              <a:gd name="connsiteX1" fmla="*/ 2196 w 43888"/>
              <a:gd name="connsiteY1" fmla="*/ 25239 h 40633"/>
              <a:gd name="connsiteX2" fmla="*/ 41834 w 43888"/>
              <a:gd name="connsiteY2" fmla="*/ 15213 h 40633"/>
              <a:gd name="connsiteX3" fmla="*/ 40386 w 43888"/>
              <a:gd name="connsiteY3" fmla="*/ 17889 h 40633"/>
              <a:gd name="connsiteX4" fmla="*/ 38360 w 43888"/>
              <a:gd name="connsiteY4" fmla="*/ 5285 h 40633"/>
              <a:gd name="connsiteX5" fmla="*/ 38436 w 43888"/>
              <a:gd name="connsiteY5" fmla="*/ 6549 h 40633"/>
              <a:gd name="connsiteX6" fmla="*/ 29114 w 43888"/>
              <a:gd name="connsiteY6" fmla="*/ 3811 h 40633"/>
              <a:gd name="connsiteX7" fmla="*/ 29856 w 43888"/>
              <a:gd name="connsiteY7" fmla="*/ 2199 h 40633"/>
              <a:gd name="connsiteX8" fmla="*/ 22177 w 43888"/>
              <a:gd name="connsiteY8" fmla="*/ 4579 h 40633"/>
              <a:gd name="connsiteX9" fmla="*/ 22536 w 43888"/>
              <a:gd name="connsiteY9" fmla="*/ 3189 h 40633"/>
              <a:gd name="connsiteX10" fmla="*/ 14036 w 43888"/>
              <a:gd name="connsiteY10" fmla="*/ 5051 h 40633"/>
              <a:gd name="connsiteX11" fmla="*/ 15336 w 43888"/>
              <a:gd name="connsiteY11" fmla="*/ 6399 h 40633"/>
              <a:gd name="connsiteX12" fmla="*/ 4163 w 43888"/>
              <a:gd name="connsiteY12" fmla="*/ 15648 h 40633"/>
              <a:gd name="connsiteX13" fmla="*/ 3936 w 43888"/>
              <a:gd name="connsiteY13" fmla="*/ 14229 h 40633"/>
              <a:gd name="connsiteX0" fmla="*/ 5840 w 43888"/>
              <a:gd name="connsiteY0" fmla="*/ 35331 h 39280"/>
              <a:gd name="connsiteX1" fmla="*/ 1146 w 43888"/>
              <a:gd name="connsiteY1" fmla="*/ 31109 h 39280"/>
              <a:gd name="connsiteX2" fmla="*/ 2149 w 43888"/>
              <a:gd name="connsiteY2" fmla="*/ 25410 h 39280"/>
              <a:gd name="connsiteX3" fmla="*/ 31 w 43888"/>
              <a:gd name="connsiteY3" fmla="*/ 19563 h 39280"/>
              <a:gd name="connsiteX4" fmla="*/ 3899 w 43888"/>
              <a:gd name="connsiteY4" fmla="*/ 14366 h 39280"/>
              <a:gd name="connsiteX5" fmla="*/ 3936 w 43888"/>
              <a:gd name="connsiteY5" fmla="*/ 14229 h 39280"/>
              <a:gd name="connsiteX6" fmla="*/ 5659 w 43888"/>
              <a:gd name="connsiteY6" fmla="*/ 6766 h 39280"/>
              <a:gd name="connsiteX7" fmla="*/ 14041 w 43888"/>
              <a:gd name="connsiteY7" fmla="*/ 5061 h 39280"/>
              <a:gd name="connsiteX8" fmla="*/ 22492 w 43888"/>
              <a:gd name="connsiteY8" fmla="*/ 3291 h 39280"/>
              <a:gd name="connsiteX9" fmla="*/ 25785 w 43888"/>
              <a:gd name="connsiteY9" fmla="*/ 59 h 39280"/>
              <a:gd name="connsiteX10" fmla="*/ 29869 w 43888"/>
              <a:gd name="connsiteY10" fmla="*/ 2340 h 39280"/>
              <a:gd name="connsiteX11" fmla="*/ 35499 w 43888"/>
              <a:gd name="connsiteY11" fmla="*/ 549 h 39280"/>
              <a:gd name="connsiteX12" fmla="*/ 38354 w 43888"/>
              <a:gd name="connsiteY12" fmla="*/ 5435 h 39280"/>
              <a:gd name="connsiteX13" fmla="*/ 42018 w 43888"/>
              <a:gd name="connsiteY13" fmla="*/ 10177 h 39280"/>
              <a:gd name="connsiteX14" fmla="*/ 41854 w 43888"/>
              <a:gd name="connsiteY14" fmla="*/ 15319 h 39280"/>
              <a:gd name="connsiteX15" fmla="*/ 43052 w 43888"/>
              <a:gd name="connsiteY15" fmla="*/ 23181 h 39280"/>
              <a:gd name="connsiteX16" fmla="*/ 30200 w 43888"/>
              <a:gd name="connsiteY16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1146 w 43888"/>
              <a:gd name="connsiteY0" fmla="*/ 31109 h 39280"/>
              <a:gd name="connsiteX1" fmla="*/ 2149 w 43888"/>
              <a:gd name="connsiteY1" fmla="*/ 25410 h 39280"/>
              <a:gd name="connsiteX2" fmla="*/ 31 w 43888"/>
              <a:gd name="connsiteY2" fmla="*/ 19563 h 39280"/>
              <a:gd name="connsiteX3" fmla="*/ 3899 w 43888"/>
              <a:gd name="connsiteY3" fmla="*/ 14366 h 39280"/>
              <a:gd name="connsiteX4" fmla="*/ 3936 w 43888"/>
              <a:gd name="connsiteY4" fmla="*/ 14229 h 39280"/>
              <a:gd name="connsiteX5" fmla="*/ 5659 w 43888"/>
              <a:gd name="connsiteY5" fmla="*/ 6766 h 39280"/>
              <a:gd name="connsiteX6" fmla="*/ 14041 w 43888"/>
              <a:gd name="connsiteY6" fmla="*/ 5061 h 39280"/>
              <a:gd name="connsiteX7" fmla="*/ 22492 w 43888"/>
              <a:gd name="connsiteY7" fmla="*/ 3291 h 39280"/>
              <a:gd name="connsiteX8" fmla="*/ 25785 w 43888"/>
              <a:gd name="connsiteY8" fmla="*/ 59 h 39280"/>
              <a:gd name="connsiteX9" fmla="*/ 29869 w 43888"/>
              <a:gd name="connsiteY9" fmla="*/ 2340 h 39280"/>
              <a:gd name="connsiteX10" fmla="*/ 35499 w 43888"/>
              <a:gd name="connsiteY10" fmla="*/ 549 h 39280"/>
              <a:gd name="connsiteX11" fmla="*/ 38354 w 43888"/>
              <a:gd name="connsiteY11" fmla="*/ 5435 h 39280"/>
              <a:gd name="connsiteX12" fmla="*/ 42018 w 43888"/>
              <a:gd name="connsiteY12" fmla="*/ 10177 h 39280"/>
              <a:gd name="connsiteX13" fmla="*/ 41854 w 43888"/>
              <a:gd name="connsiteY13" fmla="*/ 15319 h 39280"/>
              <a:gd name="connsiteX14" fmla="*/ 43052 w 43888"/>
              <a:gd name="connsiteY14" fmla="*/ 23181 h 39280"/>
              <a:gd name="connsiteX15" fmla="*/ 30200 w 43888"/>
              <a:gd name="connsiteY15" fmla="*/ 39280 h 39280"/>
              <a:gd name="connsiteX0" fmla="*/ 4729 w 43888"/>
              <a:gd name="connsiteY0" fmla="*/ 26036 h 39280"/>
              <a:gd name="connsiteX1" fmla="*/ 2196 w 43888"/>
              <a:gd name="connsiteY1" fmla="*/ 25239 h 39280"/>
              <a:gd name="connsiteX2" fmla="*/ 41834 w 43888"/>
              <a:gd name="connsiteY2" fmla="*/ 15213 h 39280"/>
              <a:gd name="connsiteX3" fmla="*/ 40386 w 43888"/>
              <a:gd name="connsiteY3" fmla="*/ 17889 h 39280"/>
              <a:gd name="connsiteX4" fmla="*/ 38360 w 43888"/>
              <a:gd name="connsiteY4" fmla="*/ 5285 h 39280"/>
              <a:gd name="connsiteX5" fmla="*/ 38436 w 43888"/>
              <a:gd name="connsiteY5" fmla="*/ 6549 h 39280"/>
              <a:gd name="connsiteX6" fmla="*/ 29114 w 43888"/>
              <a:gd name="connsiteY6" fmla="*/ 3811 h 39280"/>
              <a:gd name="connsiteX7" fmla="*/ 29856 w 43888"/>
              <a:gd name="connsiteY7" fmla="*/ 2199 h 39280"/>
              <a:gd name="connsiteX8" fmla="*/ 22177 w 43888"/>
              <a:gd name="connsiteY8" fmla="*/ 4579 h 39280"/>
              <a:gd name="connsiteX9" fmla="*/ 22536 w 43888"/>
              <a:gd name="connsiteY9" fmla="*/ 3189 h 39280"/>
              <a:gd name="connsiteX10" fmla="*/ 14036 w 43888"/>
              <a:gd name="connsiteY10" fmla="*/ 5051 h 39280"/>
              <a:gd name="connsiteX11" fmla="*/ 15336 w 43888"/>
              <a:gd name="connsiteY11" fmla="*/ 6399 h 39280"/>
              <a:gd name="connsiteX12" fmla="*/ 4163 w 43888"/>
              <a:gd name="connsiteY12" fmla="*/ 15648 h 39280"/>
              <a:gd name="connsiteX13" fmla="*/ 3936 w 43888"/>
              <a:gd name="connsiteY13" fmla="*/ 14229 h 39280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7346 w 48934"/>
              <a:gd name="connsiteY0" fmla="*/ 26036 h 31109"/>
              <a:gd name="connsiteX1" fmla="*/ 4813 w 48934"/>
              <a:gd name="connsiteY1" fmla="*/ 25239 h 31109"/>
              <a:gd name="connsiteX2" fmla="*/ 44451 w 48934"/>
              <a:gd name="connsiteY2" fmla="*/ 15213 h 31109"/>
              <a:gd name="connsiteX3" fmla="*/ 43003 w 48934"/>
              <a:gd name="connsiteY3" fmla="*/ 17889 h 31109"/>
              <a:gd name="connsiteX4" fmla="*/ 40977 w 48934"/>
              <a:gd name="connsiteY4" fmla="*/ 5285 h 31109"/>
              <a:gd name="connsiteX5" fmla="*/ 41053 w 48934"/>
              <a:gd name="connsiteY5" fmla="*/ 6549 h 31109"/>
              <a:gd name="connsiteX6" fmla="*/ 31731 w 48934"/>
              <a:gd name="connsiteY6" fmla="*/ 3811 h 31109"/>
              <a:gd name="connsiteX7" fmla="*/ 32473 w 48934"/>
              <a:gd name="connsiteY7" fmla="*/ 2199 h 31109"/>
              <a:gd name="connsiteX8" fmla="*/ 24794 w 48934"/>
              <a:gd name="connsiteY8" fmla="*/ 4579 h 31109"/>
              <a:gd name="connsiteX9" fmla="*/ 25153 w 48934"/>
              <a:gd name="connsiteY9" fmla="*/ 3189 h 31109"/>
              <a:gd name="connsiteX10" fmla="*/ 16653 w 48934"/>
              <a:gd name="connsiteY10" fmla="*/ 5051 h 31109"/>
              <a:gd name="connsiteX11" fmla="*/ 17953 w 48934"/>
              <a:gd name="connsiteY11" fmla="*/ 6399 h 31109"/>
              <a:gd name="connsiteX12" fmla="*/ 6780 w 48934"/>
              <a:gd name="connsiteY12" fmla="*/ 15648 h 31109"/>
              <a:gd name="connsiteX13" fmla="*/ 6553 w 48934"/>
              <a:gd name="connsiteY13" fmla="*/ 14229 h 31109"/>
              <a:gd name="connsiteX0" fmla="*/ 3763 w 48934"/>
              <a:gd name="connsiteY0" fmla="*/ 31109 h 31109"/>
              <a:gd name="connsiteX1" fmla="*/ 4766 w 48934"/>
              <a:gd name="connsiteY1" fmla="*/ 25410 h 31109"/>
              <a:gd name="connsiteX2" fmla="*/ 2648 w 48934"/>
              <a:gd name="connsiteY2" fmla="*/ 19563 h 31109"/>
              <a:gd name="connsiteX3" fmla="*/ 6516 w 48934"/>
              <a:gd name="connsiteY3" fmla="*/ 14366 h 31109"/>
              <a:gd name="connsiteX4" fmla="*/ 6553 w 48934"/>
              <a:gd name="connsiteY4" fmla="*/ 14229 h 31109"/>
              <a:gd name="connsiteX5" fmla="*/ 8276 w 48934"/>
              <a:gd name="connsiteY5" fmla="*/ 6766 h 31109"/>
              <a:gd name="connsiteX6" fmla="*/ 16658 w 48934"/>
              <a:gd name="connsiteY6" fmla="*/ 5061 h 31109"/>
              <a:gd name="connsiteX7" fmla="*/ 25109 w 48934"/>
              <a:gd name="connsiteY7" fmla="*/ 3291 h 31109"/>
              <a:gd name="connsiteX8" fmla="*/ 28402 w 48934"/>
              <a:gd name="connsiteY8" fmla="*/ 59 h 31109"/>
              <a:gd name="connsiteX9" fmla="*/ 32486 w 48934"/>
              <a:gd name="connsiteY9" fmla="*/ 2340 h 31109"/>
              <a:gd name="connsiteX10" fmla="*/ 38116 w 48934"/>
              <a:gd name="connsiteY10" fmla="*/ 549 h 31109"/>
              <a:gd name="connsiteX11" fmla="*/ 40971 w 48934"/>
              <a:gd name="connsiteY11" fmla="*/ 5435 h 31109"/>
              <a:gd name="connsiteX12" fmla="*/ 44635 w 48934"/>
              <a:gd name="connsiteY12" fmla="*/ 10177 h 31109"/>
              <a:gd name="connsiteX13" fmla="*/ 44471 w 48934"/>
              <a:gd name="connsiteY13" fmla="*/ 15319 h 31109"/>
              <a:gd name="connsiteX14" fmla="*/ 45669 w 48934"/>
              <a:gd name="connsiteY14" fmla="*/ 23181 h 31109"/>
              <a:gd name="connsiteX15" fmla="*/ 0 w 48934"/>
              <a:gd name="connsiteY15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3763 w 48934"/>
              <a:gd name="connsiteY0" fmla="*/ 31109 h 31109"/>
              <a:gd name="connsiteX1" fmla="*/ 2648 w 48934"/>
              <a:gd name="connsiteY1" fmla="*/ 19563 h 31109"/>
              <a:gd name="connsiteX2" fmla="*/ 6516 w 48934"/>
              <a:gd name="connsiteY2" fmla="*/ 14366 h 31109"/>
              <a:gd name="connsiteX3" fmla="*/ 6553 w 48934"/>
              <a:gd name="connsiteY3" fmla="*/ 14229 h 31109"/>
              <a:gd name="connsiteX4" fmla="*/ 8276 w 48934"/>
              <a:gd name="connsiteY4" fmla="*/ 6766 h 31109"/>
              <a:gd name="connsiteX5" fmla="*/ 16658 w 48934"/>
              <a:gd name="connsiteY5" fmla="*/ 5061 h 31109"/>
              <a:gd name="connsiteX6" fmla="*/ 25109 w 48934"/>
              <a:gd name="connsiteY6" fmla="*/ 3291 h 31109"/>
              <a:gd name="connsiteX7" fmla="*/ 28402 w 48934"/>
              <a:gd name="connsiteY7" fmla="*/ 59 h 31109"/>
              <a:gd name="connsiteX8" fmla="*/ 32486 w 48934"/>
              <a:gd name="connsiteY8" fmla="*/ 2340 h 31109"/>
              <a:gd name="connsiteX9" fmla="*/ 38116 w 48934"/>
              <a:gd name="connsiteY9" fmla="*/ 549 h 31109"/>
              <a:gd name="connsiteX10" fmla="*/ 40971 w 48934"/>
              <a:gd name="connsiteY10" fmla="*/ 5435 h 31109"/>
              <a:gd name="connsiteX11" fmla="*/ 44635 w 48934"/>
              <a:gd name="connsiteY11" fmla="*/ 10177 h 31109"/>
              <a:gd name="connsiteX12" fmla="*/ 44471 w 48934"/>
              <a:gd name="connsiteY12" fmla="*/ 15319 h 31109"/>
              <a:gd name="connsiteX13" fmla="*/ 45669 w 48934"/>
              <a:gd name="connsiteY13" fmla="*/ 23181 h 31109"/>
              <a:gd name="connsiteX14" fmla="*/ 0 w 48934"/>
              <a:gd name="connsiteY14" fmla="*/ 25406 h 31109"/>
              <a:gd name="connsiteX0" fmla="*/ 44451 w 48934"/>
              <a:gd name="connsiteY0" fmla="*/ 15213 h 31109"/>
              <a:gd name="connsiteX1" fmla="*/ 43003 w 48934"/>
              <a:gd name="connsiteY1" fmla="*/ 17889 h 31109"/>
              <a:gd name="connsiteX2" fmla="*/ 40977 w 48934"/>
              <a:gd name="connsiteY2" fmla="*/ 5285 h 31109"/>
              <a:gd name="connsiteX3" fmla="*/ 41053 w 48934"/>
              <a:gd name="connsiteY3" fmla="*/ 6549 h 31109"/>
              <a:gd name="connsiteX4" fmla="*/ 31731 w 48934"/>
              <a:gd name="connsiteY4" fmla="*/ 3811 h 31109"/>
              <a:gd name="connsiteX5" fmla="*/ 32473 w 48934"/>
              <a:gd name="connsiteY5" fmla="*/ 2199 h 31109"/>
              <a:gd name="connsiteX6" fmla="*/ 24794 w 48934"/>
              <a:gd name="connsiteY6" fmla="*/ 4579 h 31109"/>
              <a:gd name="connsiteX7" fmla="*/ 25153 w 48934"/>
              <a:gd name="connsiteY7" fmla="*/ 3189 h 31109"/>
              <a:gd name="connsiteX8" fmla="*/ 16653 w 48934"/>
              <a:gd name="connsiteY8" fmla="*/ 5051 h 31109"/>
              <a:gd name="connsiteX9" fmla="*/ 17953 w 48934"/>
              <a:gd name="connsiteY9" fmla="*/ 6399 h 31109"/>
              <a:gd name="connsiteX10" fmla="*/ 6780 w 48934"/>
              <a:gd name="connsiteY10" fmla="*/ 15648 h 31109"/>
              <a:gd name="connsiteX11" fmla="*/ 6553 w 48934"/>
              <a:gd name="connsiteY11" fmla="*/ 14229 h 31109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648 w 48934"/>
              <a:gd name="connsiteY0" fmla="*/ 19563 h 25406"/>
              <a:gd name="connsiteX1" fmla="*/ 6516 w 48934"/>
              <a:gd name="connsiteY1" fmla="*/ 14366 h 25406"/>
              <a:gd name="connsiteX2" fmla="*/ 6553 w 48934"/>
              <a:gd name="connsiteY2" fmla="*/ 14229 h 25406"/>
              <a:gd name="connsiteX3" fmla="*/ 8276 w 48934"/>
              <a:gd name="connsiteY3" fmla="*/ 6766 h 25406"/>
              <a:gd name="connsiteX4" fmla="*/ 16658 w 48934"/>
              <a:gd name="connsiteY4" fmla="*/ 5061 h 25406"/>
              <a:gd name="connsiteX5" fmla="*/ 25109 w 48934"/>
              <a:gd name="connsiteY5" fmla="*/ 3291 h 25406"/>
              <a:gd name="connsiteX6" fmla="*/ 28402 w 48934"/>
              <a:gd name="connsiteY6" fmla="*/ 59 h 25406"/>
              <a:gd name="connsiteX7" fmla="*/ 32486 w 48934"/>
              <a:gd name="connsiteY7" fmla="*/ 2340 h 25406"/>
              <a:gd name="connsiteX8" fmla="*/ 38116 w 48934"/>
              <a:gd name="connsiteY8" fmla="*/ 549 h 25406"/>
              <a:gd name="connsiteX9" fmla="*/ 40971 w 48934"/>
              <a:gd name="connsiteY9" fmla="*/ 5435 h 25406"/>
              <a:gd name="connsiteX10" fmla="*/ 44635 w 48934"/>
              <a:gd name="connsiteY10" fmla="*/ 10177 h 25406"/>
              <a:gd name="connsiteX11" fmla="*/ 44471 w 48934"/>
              <a:gd name="connsiteY11" fmla="*/ 15319 h 25406"/>
              <a:gd name="connsiteX12" fmla="*/ 45669 w 48934"/>
              <a:gd name="connsiteY12" fmla="*/ 23181 h 25406"/>
              <a:gd name="connsiteX13" fmla="*/ 0 w 48934"/>
              <a:gd name="connsiteY13" fmla="*/ 25406 h 25406"/>
              <a:gd name="connsiteX14" fmla="*/ 2648 w 48934"/>
              <a:gd name="connsiteY14" fmla="*/ 19563 h 25406"/>
              <a:gd name="connsiteX0" fmla="*/ 44451 w 48934"/>
              <a:gd name="connsiteY0" fmla="*/ 15213 h 25406"/>
              <a:gd name="connsiteX1" fmla="*/ 43003 w 48934"/>
              <a:gd name="connsiteY1" fmla="*/ 17889 h 25406"/>
              <a:gd name="connsiteX2" fmla="*/ 40977 w 48934"/>
              <a:gd name="connsiteY2" fmla="*/ 5285 h 25406"/>
              <a:gd name="connsiteX3" fmla="*/ 41053 w 48934"/>
              <a:gd name="connsiteY3" fmla="*/ 6549 h 25406"/>
              <a:gd name="connsiteX4" fmla="*/ 31731 w 48934"/>
              <a:gd name="connsiteY4" fmla="*/ 3811 h 25406"/>
              <a:gd name="connsiteX5" fmla="*/ 32473 w 48934"/>
              <a:gd name="connsiteY5" fmla="*/ 2199 h 25406"/>
              <a:gd name="connsiteX6" fmla="*/ 24794 w 48934"/>
              <a:gd name="connsiteY6" fmla="*/ 4579 h 25406"/>
              <a:gd name="connsiteX7" fmla="*/ 25153 w 48934"/>
              <a:gd name="connsiteY7" fmla="*/ 3189 h 25406"/>
              <a:gd name="connsiteX8" fmla="*/ 16653 w 48934"/>
              <a:gd name="connsiteY8" fmla="*/ 5051 h 25406"/>
              <a:gd name="connsiteX9" fmla="*/ 17953 w 48934"/>
              <a:gd name="connsiteY9" fmla="*/ 6399 h 25406"/>
              <a:gd name="connsiteX10" fmla="*/ 6780 w 48934"/>
              <a:gd name="connsiteY10" fmla="*/ 15648 h 25406"/>
              <a:gd name="connsiteX11" fmla="*/ 6553 w 48934"/>
              <a:gd name="connsiteY11" fmla="*/ 14229 h 25406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564 w 48843"/>
              <a:gd name="connsiteY0" fmla="*/ 19563 h 24320"/>
              <a:gd name="connsiteX1" fmla="*/ 6432 w 48843"/>
              <a:gd name="connsiteY1" fmla="*/ 14366 h 24320"/>
              <a:gd name="connsiteX2" fmla="*/ 6469 w 48843"/>
              <a:gd name="connsiteY2" fmla="*/ 14229 h 24320"/>
              <a:gd name="connsiteX3" fmla="*/ 8192 w 48843"/>
              <a:gd name="connsiteY3" fmla="*/ 6766 h 24320"/>
              <a:gd name="connsiteX4" fmla="*/ 16574 w 48843"/>
              <a:gd name="connsiteY4" fmla="*/ 5061 h 24320"/>
              <a:gd name="connsiteX5" fmla="*/ 25025 w 48843"/>
              <a:gd name="connsiteY5" fmla="*/ 3291 h 24320"/>
              <a:gd name="connsiteX6" fmla="*/ 28318 w 48843"/>
              <a:gd name="connsiteY6" fmla="*/ 59 h 24320"/>
              <a:gd name="connsiteX7" fmla="*/ 32402 w 48843"/>
              <a:gd name="connsiteY7" fmla="*/ 2340 h 24320"/>
              <a:gd name="connsiteX8" fmla="*/ 38032 w 48843"/>
              <a:gd name="connsiteY8" fmla="*/ 549 h 24320"/>
              <a:gd name="connsiteX9" fmla="*/ 40887 w 48843"/>
              <a:gd name="connsiteY9" fmla="*/ 5435 h 24320"/>
              <a:gd name="connsiteX10" fmla="*/ 44551 w 48843"/>
              <a:gd name="connsiteY10" fmla="*/ 10177 h 24320"/>
              <a:gd name="connsiteX11" fmla="*/ 44387 w 48843"/>
              <a:gd name="connsiteY11" fmla="*/ 15319 h 24320"/>
              <a:gd name="connsiteX12" fmla="*/ 45585 w 48843"/>
              <a:gd name="connsiteY12" fmla="*/ 23181 h 24320"/>
              <a:gd name="connsiteX13" fmla="*/ 0 w 48843"/>
              <a:gd name="connsiteY13" fmla="*/ 24320 h 24320"/>
              <a:gd name="connsiteX14" fmla="*/ 2564 w 48843"/>
              <a:gd name="connsiteY14" fmla="*/ 19563 h 24320"/>
              <a:gd name="connsiteX0" fmla="*/ 44367 w 48843"/>
              <a:gd name="connsiteY0" fmla="*/ 15213 h 24320"/>
              <a:gd name="connsiteX1" fmla="*/ 42919 w 48843"/>
              <a:gd name="connsiteY1" fmla="*/ 17889 h 24320"/>
              <a:gd name="connsiteX2" fmla="*/ 40893 w 48843"/>
              <a:gd name="connsiteY2" fmla="*/ 5285 h 24320"/>
              <a:gd name="connsiteX3" fmla="*/ 40969 w 48843"/>
              <a:gd name="connsiteY3" fmla="*/ 6549 h 24320"/>
              <a:gd name="connsiteX4" fmla="*/ 31647 w 48843"/>
              <a:gd name="connsiteY4" fmla="*/ 3811 h 24320"/>
              <a:gd name="connsiteX5" fmla="*/ 32389 w 48843"/>
              <a:gd name="connsiteY5" fmla="*/ 2199 h 24320"/>
              <a:gd name="connsiteX6" fmla="*/ 24710 w 48843"/>
              <a:gd name="connsiteY6" fmla="*/ 4579 h 24320"/>
              <a:gd name="connsiteX7" fmla="*/ 25069 w 48843"/>
              <a:gd name="connsiteY7" fmla="*/ 3189 h 24320"/>
              <a:gd name="connsiteX8" fmla="*/ 16569 w 48843"/>
              <a:gd name="connsiteY8" fmla="*/ 5051 h 24320"/>
              <a:gd name="connsiteX9" fmla="*/ 17869 w 48843"/>
              <a:gd name="connsiteY9" fmla="*/ 6399 h 24320"/>
              <a:gd name="connsiteX10" fmla="*/ 6696 w 48843"/>
              <a:gd name="connsiteY10" fmla="*/ 15648 h 24320"/>
              <a:gd name="connsiteX11" fmla="*/ 6469 w 48843"/>
              <a:gd name="connsiteY11" fmla="*/ 14229 h 24320"/>
              <a:gd name="connsiteX0" fmla="*/ 2648 w 48934"/>
              <a:gd name="connsiteY0" fmla="*/ 19563 h 23777"/>
              <a:gd name="connsiteX1" fmla="*/ 6516 w 48934"/>
              <a:gd name="connsiteY1" fmla="*/ 14366 h 23777"/>
              <a:gd name="connsiteX2" fmla="*/ 6553 w 48934"/>
              <a:gd name="connsiteY2" fmla="*/ 14229 h 23777"/>
              <a:gd name="connsiteX3" fmla="*/ 8276 w 48934"/>
              <a:gd name="connsiteY3" fmla="*/ 6766 h 23777"/>
              <a:gd name="connsiteX4" fmla="*/ 16658 w 48934"/>
              <a:gd name="connsiteY4" fmla="*/ 5061 h 23777"/>
              <a:gd name="connsiteX5" fmla="*/ 25109 w 48934"/>
              <a:gd name="connsiteY5" fmla="*/ 3291 h 23777"/>
              <a:gd name="connsiteX6" fmla="*/ 28402 w 48934"/>
              <a:gd name="connsiteY6" fmla="*/ 59 h 23777"/>
              <a:gd name="connsiteX7" fmla="*/ 32486 w 48934"/>
              <a:gd name="connsiteY7" fmla="*/ 2340 h 23777"/>
              <a:gd name="connsiteX8" fmla="*/ 38116 w 48934"/>
              <a:gd name="connsiteY8" fmla="*/ 549 h 23777"/>
              <a:gd name="connsiteX9" fmla="*/ 40971 w 48934"/>
              <a:gd name="connsiteY9" fmla="*/ 5435 h 23777"/>
              <a:gd name="connsiteX10" fmla="*/ 44635 w 48934"/>
              <a:gd name="connsiteY10" fmla="*/ 10177 h 23777"/>
              <a:gd name="connsiteX11" fmla="*/ 44471 w 48934"/>
              <a:gd name="connsiteY11" fmla="*/ 15319 h 23777"/>
              <a:gd name="connsiteX12" fmla="*/ 45669 w 48934"/>
              <a:gd name="connsiteY12" fmla="*/ 23181 h 23777"/>
              <a:gd name="connsiteX13" fmla="*/ 0 w 48934"/>
              <a:gd name="connsiteY13" fmla="*/ 23234 h 23777"/>
              <a:gd name="connsiteX14" fmla="*/ 2648 w 48934"/>
              <a:gd name="connsiteY14" fmla="*/ 19563 h 23777"/>
              <a:gd name="connsiteX0" fmla="*/ 44451 w 48934"/>
              <a:gd name="connsiteY0" fmla="*/ 15213 h 23777"/>
              <a:gd name="connsiteX1" fmla="*/ 43003 w 48934"/>
              <a:gd name="connsiteY1" fmla="*/ 17889 h 23777"/>
              <a:gd name="connsiteX2" fmla="*/ 40977 w 48934"/>
              <a:gd name="connsiteY2" fmla="*/ 5285 h 23777"/>
              <a:gd name="connsiteX3" fmla="*/ 41053 w 48934"/>
              <a:gd name="connsiteY3" fmla="*/ 6549 h 23777"/>
              <a:gd name="connsiteX4" fmla="*/ 31731 w 48934"/>
              <a:gd name="connsiteY4" fmla="*/ 3811 h 23777"/>
              <a:gd name="connsiteX5" fmla="*/ 32473 w 48934"/>
              <a:gd name="connsiteY5" fmla="*/ 2199 h 23777"/>
              <a:gd name="connsiteX6" fmla="*/ 24794 w 48934"/>
              <a:gd name="connsiteY6" fmla="*/ 4579 h 23777"/>
              <a:gd name="connsiteX7" fmla="*/ 25153 w 48934"/>
              <a:gd name="connsiteY7" fmla="*/ 3189 h 23777"/>
              <a:gd name="connsiteX8" fmla="*/ 16653 w 48934"/>
              <a:gd name="connsiteY8" fmla="*/ 5051 h 23777"/>
              <a:gd name="connsiteX9" fmla="*/ 17953 w 48934"/>
              <a:gd name="connsiteY9" fmla="*/ 6399 h 23777"/>
              <a:gd name="connsiteX10" fmla="*/ 6780 w 48934"/>
              <a:gd name="connsiteY10" fmla="*/ 15648 h 23777"/>
              <a:gd name="connsiteX11" fmla="*/ 6553 w 48934"/>
              <a:gd name="connsiteY11" fmla="*/ 14229 h 23777"/>
              <a:gd name="connsiteX0" fmla="*/ 2732 w 49024"/>
              <a:gd name="connsiteY0" fmla="*/ 19563 h 24077"/>
              <a:gd name="connsiteX1" fmla="*/ 6600 w 49024"/>
              <a:gd name="connsiteY1" fmla="*/ 14366 h 24077"/>
              <a:gd name="connsiteX2" fmla="*/ 6637 w 49024"/>
              <a:gd name="connsiteY2" fmla="*/ 14229 h 24077"/>
              <a:gd name="connsiteX3" fmla="*/ 8360 w 49024"/>
              <a:gd name="connsiteY3" fmla="*/ 6766 h 24077"/>
              <a:gd name="connsiteX4" fmla="*/ 16742 w 49024"/>
              <a:gd name="connsiteY4" fmla="*/ 5061 h 24077"/>
              <a:gd name="connsiteX5" fmla="*/ 25193 w 49024"/>
              <a:gd name="connsiteY5" fmla="*/ 3291 h 24077"/>
              <a:gd name="connsiteX6" fmla="*/ 28486 w 49024"/>
              <a:gd name="connsiteY6" fmla="*/ 59 h 24077"/>
              <a:gd name="connsiteX7" fmla="*/ 32570 w 49024"/>
              <a:gd name="connsiteY7" fmla="*/ 2340 h 24077"/>
              <a:gd name="connsiteX8" fmla="*/ 38200 w 49024"/>
              <a:gd name="connsiteY8" fmla="*/ 549 h 24077"/>
              <a:gd name="connsiteX9" fmla="*/ 41055 w 49024"/>
              <a:gd name="connsiteY9" fmla="*/ 5435 h 24077"/>
              <a:gd name="connsiteX10" fmla="*/ 44719 w 49024"/>
              <a:gd name="connsiteY10" fmla="*/ 10177 h 24077"/>
              <a:gd name="connsiteX11" fmla="*/ 44555 w 49024"/>
              <a:gd name="connsiteY11" fmla="*/ 15319 h 24077"/>
              <a:gd name="connsiteX12" fmla="*/ 45753 w 49024"/>
              <a:gd name="connsiteY12" fmla="*/ 23181 h 24077"/>
              <a:gd name="connsiteX13" fmla="*/ 0 w 49024"/>
              <a:gd name="connsiteY13" fmla="*/ 23913 h 24077"/>
              <a:gd name="connsiteX14" fmla="*/ 2732 w 49024"/>
              <a:gd name="connsiteY14" fmla="*/ 19563 h 24077"/>
              <a:gd name="connsiteX0" fmla="*/ 44535 w 49024"/>
              <a:gd name="connsiteY0" fmla="*/ 15213 h 24077"/>
              <a:gd name="connsiteX1" fmla="*/ 43087 w 49024"/>
              <a:gd name="connsiteY1" fmla="*/ 17889 h 24077"/>
              <a:gd name="connsiteX2" fmla="*/ 41061 w 49024"/>
              <a:gd name="connsiteY2" fmla="*/ 5285 h 24077"/>
              <a:gd name="connsiteX3" fmla="*/ 41137 w 49024"/>
              <a:gd name="connsiteY3" fmla="*/ 6549 h 24077"/>
              <a:gd name="connsiteX4" fmla="*/ 31815 w 49024"/>
              <a:gd name="connsiteY4" fmla="*/ 3811 h 24077"/>
              <a:gd name="connsiteX5" fmla="*/ 32557 w 49024"/>
              <a:gd name="connsiteY5" fmla="*/ 2199 h 24077"/>
              <a:gd name="connsiteX6" fmla="*/ 24878 w 49024"/>
              <a:gd name="connsiteY6" fmla="*/ 4579 h 24077"/>
              <a:gd name="connsiteX7" fmla="*/ 25237 w 49024"/>
              <a:gd name="connsiteY7" fmla="*/ 3189 h 24077"/>
              <a:gd name="connsiteX8" fmla="*/ 16737 w 49024"/>
              <a:gd name="connsiteY8" fmla="*/ 5051 h 24077"/>
              <a:gd name="connsiteX9" fmla="*/ 18037 w 49024"/>
              <a:gd name="connsiteY9" fmla="*/ 6399 h 24077"/>
              <a:gd name="connsiteX10" fmla="*/ 6864 w 49024"/>
              <a:gd name="connsiteY10" fmla="*/ 15648 h 24077"/>
              <a:gd name="connsiteX11" fmla="*/ 6637 w 49024"/>
              <a:gd name="connsiteY11" fmla="*/ 14229 h 24077"/>
              <a:gd name="connsiteX0" fmla="*/ 5518 w 51810"/>
              <a:gd name="connsiteY0" fmla="*/ 19563 h 24077"/>
              <a:gd name="connsiteX1" fmla="*/ 9386 w 51810"/>
              <a:gd name="connsiteY1" fmla="*/ 14366 h 24077"/>
              <a:gd name="connsiteX2" fmla="*/ 9423 w 51810"/>
              <a:gd name="connsiteY2" fmla="*/ 14229 h 24077"/>
              <a:gd name="connsiteX3" fmla="*/ 11146 w 51810"/>
              <a:gd name="connsiteY3" fmla="*/ 6766 h 24077"/>
              <a:gd name="connsiteX4" fmla="*/ 19528 w 51810"/>
              <a:gd name="connsiteY4" fmla="*/ 5061 h 24077"/>
              <a:gd name="connsiteX5" fmla="*/ 27979 w 51810"/>
              <a:gd name="connsiteY5" fmla="*/ 3291 h 24077"/>
              <a:gd name="connsiteX6" fmla="*/ 31272 w 51810"/>
              <a:gd name="connsiteY6" fmla="*/ 59 h 24077"/>
              <a:gd name="connsiteX7" fmla="*/ 35356 w 51810"/>
              <a:gd name="connsiteY7" fmla="*/ 2340 h 24077"/>
              <a:gd name="connsiteX8" fmla="*/ 40986 w 51810"/>
              <a:gd name="connsiteY8" fmla="*/ 549 h 24077"/>
              <a:gd name="connsiteX9" fmla="*/ 43841 w 51810"/>
              <a:gd name="connsiteY9" fmla="*/ 5435 h 24077"/>
              <a:gd name="connsiteX10" fmla="*/ 47505 w 51810"/>
              <a:gd name="connsiteY10" fmla="*/ 10177 h 24077"/>
              <a:gd name="connsiteX11" fmla="*/ 47341 w 51810"/>
              <a:gd name="connsiteY11" fmla="*/ 15319 h 24077"/>
              <a:gd name="connsiteX12" fmla="*/ 48539 w 51810"/>
              <a:gd name="connsiteY12" fmla="*/ 23181 h 24077"/>
              <a:gd name="connsiteX13" fmla="*/ 2786 w 51810"/>
              <a:gd name="connsiteY13" fmla="*/ 23913 h 24077"/>
              <a:gd name="connsiteX14" fmla="*/ 5518 w 51810"/>
              <a:gd name="connsiteY14" fmla="*/ 19563 h 24077"/>
              <a:gd name="connsiteX0" fmla="*/ 47321 w 51810"/>
              <a:gd name="connsiteY0" fmla="*/ 15213 h 24077"/>
              <a:gd name="connsiteX1" fmla="*/ 45873 w 51810"/>
              <a:gd name="connsiteY1" fmla="*/ 17889 h 24077"/>
              <a:gd name="connsiteX2" fmla="*/ 43847 w 51810"/>
              <a:gd name="connsiteY2" fmla="*/ 5285 h 24077"/>
              <a:gd name="connsiteX3" fmla="*/ 43923 w 51810"/>
              <a:gd name="connsiteY3" fmla="*/ 6549 h 24077"/>
              <a:gd name="connsiteX4" fmla="*/ 34601 w 51810"/>
              <a:gd name="connsiteY4" fmla="*/ 3811 h 24077"/>
              <a:gd name="connsiteX5" fmla="*/ 35343 w 51810"/>
              <a:gd name="connsiteY5" fmla="*/ 2199 h 24077"/>
              <a:gd name="connsiteX6" fmla="*/ 27664 w 51810"/>
              <a:gd name="connsiteY6" fmla="*/ 4579 h 24077"/>
              <a:gd name="connsiteX7" fmla="*/ 28023 w 51810"/>
              <a:gd name="connsiteY7" fmla="*/ 3189 h 24077"/>
              <a:gd name="connsiteX8" fmla="*/ 19523 w 51810"/>
              <a:gd name="connsiteY8" fmla="*/ 5051 h 24077"/>
              <a:gd name="connsiteX9" fmla="*/ 20823 w 51810"/>
              <a:gd name="connsiteY9" fmla="*/ 6399 h 24077"/>
              <a:gd name="connsiteX10" fmla="*/ 9650 w 51810"/>
              <a:gd name="connsiteY10" fmla="*/ 15648 h 24077"/>
              <a:gd name="connsiteX11" fmla="*/ 9423 w 51810"/>
              <a:gd name="connsiteY11" fmla="*/ 14229 h 24077"/>
              <a:gd name="connsiteX0" fmla="*/ 4681 w 52035"/>
              <a:gd name="connsiteY0" fmla="*/ 17482 h 24077"/>
              <a:gd name="connsiteX1" fmla="*/ 9611 w 52035"/>
              <a:gd name="connsiteY1" fmla="*/ 14366 h 24077"/>
              <a:gd name="connsiteX2" fmla="*/ 9648 w 52035"/>
              <a:gd name="connsiteY2" fmla="*/ 14229 h 24077"/>
              <a:gd name="connsiteX3" fmla="*/ 11371 w 52035"/>
              <a:gd name="connsiteY3" fmla="*/ 6766 h 24077"/>
              <a:gd name="connsiteX4" fmla="*/ 19753 w 52035"/>
              <a:gd name="connsiteY4" fmla="*/ 5061 h 24077"/>
              <a:gd name="connsiteX5" fmla="*/ 28204 w 52035"/>
              <a:gd name="connsiteY5" fmla="*/ 3291 h 24077"/>
              <a:gd name="connsiteX6" fmla="*/ 31497 w 52035"/>
              <a:gd name="connsiteY6" fmla="*/ 59 h 24077"/>
              <a:gd name="connsiteX7" fmla="*/ 35581 w 52035"/>
              <a:gd name="connsiteY7" fmla="*/ 2340 h 24077"/>
              <a:gd name="connsiteX8" fmla="*/ 41211 w 52035"/>
              <a:gd name="connsiteY8" fmla="*/ 549 h 24077"/>
              <a:gd name="connsiteX9" fmla="*/ 44066 w 52035"/>
              <a:gd name="connsiteY9" fmla="*/ 5435 h 24077"/>
              <a:gd name="connsiteX10" fmla="*/ 47730 w 52035"/>
              <a:gd name="connsiteY10" fmla="*/ 10177 h 24077"/>
              <a:gd name="connsiteX11" fmla="*/ 47566 w 52035"/>
              <a:gd name="connsiteY11" fmla="*/ 15319 h 24077"/>
              <a:gd name="connsiteX12" fmla="*/ 48764 w 52035"/>
              <a:gd name="connsiteY12" fmla="*/ 23181 h 24077"/>
              <a:gd name="connsiteX13" fmla="*/ 3011 w 52035"/>
              <a:gd name="connsiteY13" fmla="*/ 23913 h 24077"/>
              <a:gd name="connsiteX14" fmla="*/ 4681 w 52035"/>
              <a:gd name="connsiteY14" fmla="*/ 17482 h 24077"/>
              <a:gd name="connsiteX0" fmla="*/ 47546 w 52035"/>
              <a:gd name="connsiteY0" fmla="*/ 15213 h 24077"/>
              <a:gd name="connsiteX1" fmla="*/ 46098 w 52035"/>
              <a:gd name="connsiteY1" fmla="*/ 17889 h 24077"/>
              <a:gd name="connsiteX2" fmla="*/ 44072 w 52035"/>
              <a:gd name="connsiteY2" fmla="*/ 5285 h 24077"/>
              <a:gd name="connsiteX3" fmla="*/ 44148 w 52035"/>
              <a:gd name="connsiteY3" fmla="*/ 6549 h 24077"/>
              <a:gd name="connsiteX4" fmla="*/ 34826 w 52035"/>
              <a:gd name="connsiteY4" fmla="*/ 3811 h 24077"/>
              <a:gd name="connsiteX5" fmla="*/ 35568 w 52035"/>
              <a:gd name="connsiteY5" fmla="*/ 2199 h 24077"/>
              <a:gd name="connsiteX6" fmla="*/ 27889 w 52035"/>
              <a:gd name="connsiteY6" fmla="*/ 4579 h 24077"/>
              <a:gd name="connsiteX7" fmla="*/ 28248 w 52035"/>
              <a:gd name="connsiteY7" fmla="*/ 3189 h 24077"/>
              <a:gd name="connsiteX8" fmla="*/ 19748 w 52035"/>
              <a:gd name="connsiteY8" fmla="*/ 5051 h 24077"/>
              <a:gd name="connsiteX9" fmla="*/ 21048 w 52035"/>
              <a:gd name="connsiteY9" fmla="*/ 6399 h 24077"/>
              <a:gd name="connsiteX10" fmla="*/ 9875 w 52035"/>
              <a:gd name="connsiteY10" fmla="*/ 15648 h 24077"/>
              <a:gd name="connsiteX11" fmla="*/ 9648 w 52035"/>
              <a:gd name="connsiteY11" fmla="*/ 14229 h 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35" h="24077">
                <a:moveTo>
                  <a:pt x="4681" y="17482"/>
                </a:moveTo>
                <a:cubicBezTo>
                  <a:pt x="4925" y="14727"/>
                  <a:pt x="7593" y="14650"/>
                  <a:pt x="9611" y="14366"/>
                </a:cubicBezTo>
                <a:cubicBezTo>
                  <a:pt x="9623" y="14320"/>
                  <a:pt x="9636" y="14275"/>
                  <a:pt x="9648" y="14229"/>
                </a:cubicBezTo>
                <a:cubicBezTo>
                  <a:pt x="9377" y="11516"/>
                  <a:pt x="10009" y="8780"/>
                  <a:pt x="11371" y="6766"/>
                </a:cubicBezTo>
                <a:cubicBezTo>
                  <a:pt x="13523" y="3585"/>
                  <a:pt x="17012" y="2876"/>
                  <a:pt x="19753" y="5061"/>
                </a:cubicBezTo>
                <a:cubicBezTo>
                  <a:pt x="21426" y="768"/>
                  <a:pt x="25662" y="-119"/>
                  <a:pt x="28204" y="3291"/>
                </a:cubicBezTo>
                <a:cubicBezTo>
                  <a:pt x="28845" y="1542"/>
                  <a:pt x="30076" y="333"/>
                  <a:pt x="31497" y="59"/>
                </a:cubicBezTo>
                <a:cubicBezTo>
                  <a:pt x="33061" y="-243"/>
                  <a:pt x="34623" y="629"/>
                  <a:pt x="35581" y="2340"/>
                </a:cubicBezTo>
                <a:cubicBezTo>
                  <a:pt x="36963" y="126"/>
                  <a:pt x="39249" y="-601"/>
                  <a:pt x="41211" y="549"/>
                </a:cubicBezTo>
                <a:cubicBezTo>
                  <a:pt x="42706" y="1425"/>
                  <a:pt x="43778" y="3259"/>
                  <a:pt x="44066" y="5435"/>
                </a:cubicBezTo>
                <a:cubicBezTo>
                  <a:pt x="45794" y="6077"/>
                  <a:pt x="47170" y="7857"/>
                  <a:pt x="47730" y="10177"/>
                </a:cubicBezTo>
                <a:cubicBezTo>
                  <a:pt x="48137" y="11861"/>
                  <a:pt x="48079" y="13690"/>
                  <a:pt x="47566" y="15319"/>
                </a:cubicBezTo>
                <a:cubicBezTo>
                  <a:pt x="48827" y="17553"/>
                  <a:pt x="56190" y="21749"/>
                  <a:pt x="48764" y="23181"/>
                </a:cubicBezTo>
                <a:cubicBezTo>
                  <a:pt x="41338" y="24613"/>
                  <a:pt x="18234" y="23895"/>
                  <a:pt x="3011" y="23913"/>
                </a:cubicBezTo>
                <a:cubicBezTo>
                  <a:pt x="-4159" y="23310"/>
                  <a:pt x="3581" y="19073"/>
                  <a:pt x="4681" y="17482"/>
                </a:cubicBezTo>
                <a:close/>
              </a:path>
              <a:path w="52035" h="24077" fill="none" extrusionOk="0">
                <a:moveTo>
                  <a:pt x="47546" y="15213"/>
                </a:moveTo>
                <a:cubicBezTo>
                  <a:pt x="47221" y="16245"/>
                  <a:pt x="46726" y="17161"/>
                  <a:pt x="46098" y="17889"/>
                </a:cubicBezTo>
                <a:moveTo>
                  <a:pt x="44072" y="5285"/>
                </a:moveTo>
                <a:cubicBezTo>
                  <a:pt x="44127" y="5702"/>
                  <a:pt x="44153" y="6125"/>
                  <a:pt x="44148" y="6549"/>
                </a:cubicBezTo>
                <a:moveTo>
                  <a:pt x="34826" y="3811"/>
                </a:moveTo>
                <a:cubicBezTo>
                  <a:pt x="35015" y="3228"/>
                  <a:pt x="35264" y="2685"/>
                  <a:pt x="35568" y="2199"/>
                </a:cubicBezTo>
                <a:moveTo>
                  <a:pt x="27889" y="4579"/>
                </a:moveTo>
                <a:cubicBezTo>
                  <a:pt x="27966" y="4097"/>
                  <a:pt x="28087" y="3630"/>
                  <a:pt x="28248" y="3189"/>
                </a:cubicBezTo>
                <a:moveTo>
                  <a:pt x="19748" y="5051"/>
                </a:moveTo>
                <a:cubicBezTo>
                  <a:pt x="20220" y="5427"/>
                  <a:pt x="20656" y="5880"/>
                  <a:pt x="21048" y="6399"/>
                </a:cubicBezTo>
                <a:moveTo>
                  <a:pt x="9875" y="15648"/>
                </a:moveTo>
                <a:cubicBezTo>
                  <a:pt x="9772" y="15184"/>
                  <a:pt x="9696" y="14710"/>
                  <a:pt x="9648" y="14229"/>
                </a:cubicBezTo>
              </a:path>
            </a:pathLst>
          </a:custGeom>
          <a:solidFill>
            <a:srgbClr val="FFFFFF">
              <a:alpha val="74118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4419" y="2720095"/>
            <a:ext cx="415498" cy="518454"/>
            <a:chOff x="314419" y="2720095"/>
            <a:chExt cx="415498" cy="518454"/>
          </a:xfrm>
        </p:grpSpPr>
        <p:sp>
          <p:nvSpPr>
            <p:cNvPr id="93" name="Flowchart: Delay 92"/>
            <p:cNvSpPr/>
            <p:nvPr/>
          </p:nvSpPr>
          <p:spPr>
            <a:xfrm rot="16200000" flipV="1">
              <a:off x="405736" y="2672896"/>
              <a:ext cx="232865" cy="327263"/>
            </a:xfrm>
            <a:prstGeom prst="flowChartDelay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58537" y="2879054"/>
              <a:ext cx="327263" cy="359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14419" y="2929878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1983</a:t>
              </a:r>
              <a:endParaRPr lang="en-US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56205" y="2718033"/>
            <a:ext cx="415498" cy="518454"/>
            <a:chOff x="2656205" y="2718033"/>
            <a:chExt cx="415498" cy="518454"/>
          </a:xfrm>
        </p:grpSpPr>
        <p:grpSp>
          <p:nvGrpSpPr>
            <p:cNvPr id="95" name="Group 94"/>
            <p:cNvGrpSpPr/>
            <p:nvPr/>
          </p:nvGrpSpPr>
          <p:grpSpPr>
            <a:xfrm>
              <a:off x="2700323" y="2718033"/>
              <a:ext cx="327263" cy="518454"/>
              <a:chOff x="2737296" y="3655443"/>
              <a:chExt cx="327263" cy="518454"/>
            </a:xfrm>
          </p:grpSpPr>
          <p:sp>
            <p:nvSpPr>
              <p:cNvPr id="128" name="Flowchart: Delay 127"/>
              <p:cNvSpPr/>
              <p:nvPr/>
            </p:nvSpPr>
            <p:spPr>
              <a:xfrm rot="16200000" flipV="1">
                <a:off x="2784495" y="3608244"/>
                <a:ext cx="232865" cy="327263"/>
              </a:xfrm>
              <a:prstGeom prst="flowChartDelay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2737296" y="3814402"/>
                <a:ext cx="327263" cy="3594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2656205" y="2919148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1996</a:t>
              </a:r>
              <a:endParaRPr lang="en-US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66535" y="2723476"/>
            <a:ext cx="415498" cy="518454"/>
            <a:chOff x="7666535" y="2723476"/>
            <a:chExt cx="415498" cy="518454"/>
          </a:xfrm>
        </p:grpSpPr>
        <p:grpSp>
          <p:nvGrpSpPr>
            <p:cNvPr id="113" name="Group 112"/>
            <p:cNvGrpSpPr/>
            <p:nvPr/>
          </p:nvGrpSpPr>
          <p:grpSpPr>
            <a:xfrm>
              <a:off x="7708569" y="2723476"/>
              <a:ext cx="327263" cy="518454"/>
              <a:chOff x="2737296" y="3655443"/>
              <a:chExt cx="327263" cy="518454"/>
            </a:xfrm>
          </p:grpSpPr>
          <p:sp>
            <p:nvSpPr>
              <p:cNvPr id="122" name="Flowchart: Delay 121"/>
              <p:cNvSpPr/>
              <p:nvPr/>
            </p:nvSpPr>
            <p:spPr>
              <a:xfrm rot="16200000" flipV="1">
                <a:off x="2784495" y="3608244"/>
                <a:ext cx="232865" cy="327263"/>
              </a:xfrm>
              <a:prstGeom prst="flowChartDelay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2737296" y="3814402"/>
                <a:ext cx="327263" cy="3594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7666535" y="2948206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2016</a:t>
              </a:r>
              <a:endParaRPr lang="en-US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53000" y="2720031"/>
            <a:ext cx="415498" cy="518454"/>
            <a:chOff x="4953000" y="2720031"/>
            <a:chExt cx="415498" cy="518454"/>
          </a:xfrm>
        </p:grpSpPr>
        <p:grpSp>
          <p:nvGrpSpPr>
            <p:cNvPr id="111" name="Group 110"/>
            <p:cNvGrpSpPr/>
            <p:nvPr/>
          </p:nvGrpSpPr>
          <p:grpSpPr>
            <a:xfrm>
              <a:off x="4997118" y="2720031"/>
              <a:ext cx="327263" cy="518454"/>
              <a:chOff x="2737296" y="3655443"/>
              <a:chExt cx="327263" cy="518454"/>
            </a:xfrm>
          </p:grpSpPr>
          <p:sp>
            <p:nvSpPr>
              <p:cNvPr id="126" name="Flowchart: Delay 125"/>
              <p:cNvSpPr/>
              <p:nvPr/>
            </p:nvSpPr>
            <p:spPr>
              <a:xfrm rot="16200000" flipV="1">
                <a:off x="2784495" y="3608244"/>
                <a:ext cx="232865" cy="327263"/>
              </a:xfrm>
              <a:prstGeom prst="flowChartDelay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2737296" y="3814402"/>
                <a:ext cx="327263" cy="3594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4953000" y="2941681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2010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10" y="228600"/>
            <a:ext cx="7542290" cy="721293"/>
            <a:chOff x="1" y="584200"/>
            <a:chExt cx="7542290" cy="721293"/>
          </a:xfrm>
        </p:grpSpPr>
        <p:sp>
          <p:nvSpPr>
            <p:cNvPr id="42" name="Isosceles Triangle 41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/>
              <a:r>
                <a:rPr lang="en-US" sz="3200" dirty="0" smtClean="0">
                  <a:solidFill>
                    <a:schemeClr val="bg1"/>
                  </a:solidFill>
                </a:rPr>
                <a:t>Maruti </a:t>
              </a:r>
              <a:r>
                <a:rPr lang="en-US" sz="3200" dirty="0">
                  <a:solidFill>
                    <a:schemeClr val="bg1"/>
                  </a:solidFill>
                </a:rPr>
                <a:t>Suzuki </a:t>
              </a:r>
              <a:r>
                <a:rPr lang="en-US" sz="3200" dirty="0" smtClean="0">
                  <a:solidFill>
                    <a:schemeClr val="bg1"/>
                  </a:solidFill>
                </a:rPr>
                <a:t>Journey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-187144" y="3412629"/>
            <a:ext cx="18820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1983</a:t>
            </a:r>
          </a:p>
          <a:p>
            <a:pPr algn="ctr"/>
            <a:r>
              <a:rPr lang="en-US" sz="1600" dirty="0" smtClean="0"/>
              <a:t>Launched Maruti 800</a:t>
            </a:r>
          </a:p>
          <a:p>
            <a:pPr algn="ctr"/>
            <a:r>
              <a:rPr lang="en-US" sz="1600" dirty="0" smtClean="0"/>
              <a:t>One Model</a:t>
            </a:r>
          </a:p>
          <a:p>
            <a:pPr algn="ctr"/>
            <a:r>
              <a:rPr lang="en-US" sz="1600" dirty="0" smtClean="0"/>
              <a:t>Installed Capacity : 40,000 Cars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92576" y="3440376"/>
            <a:ext cx="18586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1996</a:t>
            </a:r>
          </a:p>
          <a:p>
            <a:pPr algn="ctr"/>
            <a:r>
              <a:rPr lang="en-US" sz="1600" dirty="0"/>
              <a:t>1.5 million vehicles rolled </a:t>
            </a:r>
            <a:r>
              <a:rPr lang="en-US" sz="1600" dirty="0" smtClean="0"/>
              <a:t>out</a:t>
            </a:r>
          </a:p>
          <a:p>
            <a:pPr algn="ctr"/>
            <a:r>
              <a:rPr lang="en-US" sz="1600" dirty="0" smtClean="0"/>
              <a:t>Seven Models</a:t>
            </a:r>
          </a:p>
          <a:p>
            <a:pPr algn="ctr"/>
            <a:r>
              <a:rPr lang="en-US" sz="1600" dirty="0" smtClean="0"/>
              <a:t>Installed Capacity : 200,000 Cars</a:t>
            </a:r>
            <a:endParaRPr lang="en-US" sz="1600" dirty="0"/>
          </a:p>
          <a:p>
            <a:pPr algn="ctr"/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038600" y="3456296"/>
            <a:ext cx="227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2010</a:t>
            </a:r>
          </a:p>
          <a:p>
            <a:pPr algn="ctr"/>
            <a:r>
              <a:rPr lang="en-US" sz="1600" dirty="0"/>
              <a:t>1 million vehicles Produced in a financial year</a:t>
            </a:r>
          </a:p>
          <a:p>
            <a:pPr algn="ctr"/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00215" y="3474944"/>
            <a:ext cx="2065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2016</a:t>
            </a:r>
          </a:p>
          <a:p>
            <a:pPr algn="ctr" fontAlgn="ctr"/>
            <a:r>
              <a:rPr lang="en-US" sz="1600" dirty="0"/>
              <a:t>7 out of 10 top selling models</a:t>
            </a:r>
          </a:p>
          <a:p>
            <a:pPr algn="ctr" fontAlgn="ctr"/>
            <a:endParaRPr lang="en-US" sz="1600" dirty="0" smtClean="0"/>
          </a:p>
          <a:p>
            <a:pPr algn="ctr" fontAlgn="ctr"/>
            <a:endParaRPr lang="en-US" sz="1600" dirty="0"/>
          </a:p>
        </p:txBody>
      </p:sp>
      <p:pic>
        <p:nvPicPr>
          <p:cNvPr id="6146" name="Picture 2" descr="Image result for swift side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5120" y="2092080"/>
            <a:ext cx="1497049" cy="7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0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6201" y="1241098"/>
            <a:ext cx="8986530" cy="4321503"/>
            <a:chOff x="-2209800" y="2260601"/>
            <a:chExt cx="8986530" cy="432150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00"/>
            <a:stretch/>
          </p:blipFill>
          <p:spPr>
            <a:xfrm>
              <a:off x="-2209800" y="2260602"/>
              <a:ext cx="2667000" cy="432150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16" t="236" r="5672" b="4179"/>
            <a:stretch/>
          </p:blipFill>
          <p:spPr>
            <a:xfrm>
              <a:off x="528331" y="2260601"/>
              <a:ext cx="3124200" cy="4321503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985530" y="3784600"/>
              <a:ext cx="1910069" cy="180690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930" y="2260601"/>
              <a:ext cx="2971800" cy="3208937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2895599" y="3784601"/>
              <a:ext cx="1311725" cy="9034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73571" y="5654567"/>
            <a:ext cx="8989159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100 % Vehicle </a:t>
            </a:r>
            <a:r>
              <a:rPr lang="en-US" dirty="0" smtClean="0"/>
              <a:t>Inspection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350 + checks per vehicle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200 </a:t>
            </a:r>
            <a:r>
              <a:rPr lang="en-US" dirty="0"/>
              <a:t>+ variants of a </a:t>
            </a:r>
            <a:r>
              <a:rPr lang="en-US" dirty="0" smtClean="0"/>
              <a:t>Model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5766" y="428298"/>
            <a:ext cx="8747234" cy="721293"/>
            <a:chOff x="1" y="584200"/>
            <a:chExt cx="7542290" cy="721293"/>
          </a:xfrm>
        </p:grpSpPr>
        <p:sp>
          <p:nvSpPr>
            <p:cNvPr id="27" name="Isosceles Triangle 26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/>
              <a:r>
                <a:rPr lang="en-US" sz="3200" dirty="0" smtClean="0">
                  <a:solidFill>
                    <a:schemeClr val="bg1"/>
                  </a:solidFill>
                </a:rPr>
                <a:t>Tablets for Variant Check in Vehicle Inspection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elcome\Desktop\Untitle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3128682" cy="164154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" y="1695450"/>
            <a:ext cx="3886200" cy="223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37" y="3721100"/>
            <a:ext cx="3138487" cy="119561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98611" y="3969657"/>
            <a:ext cx="5755342" cy="468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 pitchFamily="34" charset="0"/>
              </a:rPr>
              <a:t>Jig &amp; Process Management System</a:t>
            </a:r>
            <a:endParaRPr lang="en-US" sz="1600" b="1" dirty="0">
              <a:latin typeface="Arial Black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80100" y="3048000"/>
            <a:ext cx="3138487" cy="533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Arial Black" pitchFamily="34" charset="0"/>
              </a:rPr>
              <a:t>New Model Defect Management System</a:t>
            </a:r>
            <a:endParaRPr lang="en-US" sz="1400" b="1" dirty="0">
              <a:latin typeface="Arial Black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62918" y="4925679"/>
            <a:ext cx="3204882" cy="3048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 Black" pitchFamily="34" charset="0"/>
              </a:rPr>
              <a:t>Quality Gate System</a:t>
            </a:r>
            <a:endParaRPr lang="en-US" sz="1600" b="1" dirty="0">
              <a:latin typeface="Arial Black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059" y="1695450"/>
            <a:ext cx="1931894" cy="227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599" y="4514850"/>
            <a:ext cx="5486401" cy="7239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System driven schedule for timely Quality Maintenance</a:t>
            </a:r>
          </a:p>
        </p:txBody>
      </p:sp>
      <p:sp>
        <p:nvSpPr>
          <p:cNvPr id="12" name="Shape 34"/>
          <p:cNvSpPr txBox="1"/>
          <p:nvPr/>
        </p:nvSpPr>
        <p:spPr>
          <a:xfrm>
            <a:off x="0" y="1143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 b="1" dirty="0" smtClean="0">
                <a:ea typeface="Tahoma" pitchFamily="34" charset="0"/>
                <a:cs typeface="Tahoma" pitchFamily="34" charset="0"/>
                <a:sym typeface="Times New Roman"/>
              </a:rPr>
              <a:t>Enormous Data generated during the Process</a:t>
            </a:r>
            <a:endParaRPr lang="en" sz="2000" b="1" dirty="0">
              <a:ea typeface="Tahoma" pitchFamily="34" charset="0"/>
              <a:cs typeface="Tahoma" pitchFamily="34" charset="0"/>
              <a:sym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650" y="5943600"/>
            <a:ext cx="8763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z="2000" dirty="0" smtClean="0">
                <a:latin typeface="+mn-lt"/>
              </a:rPr>
              <a:t>Interlinking Data with IT Systems for controlling Quality</a:t>
            </a:r>
            <a:endParaRPr lang="en-US" sz="2000" dirty="0"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767" y="428298"/>
            <a:ext cx="7542290" cy="721293"/>
            <a:chOff x="1" y="584200"/>
            <a:chExt cx="7542290" cy="721293"/>
          </a:xfrm>
        </p:grpSpPr>
        <p:sp>
          <p:nvSpPr>
            <p:cNvPr id="18" name="Isosceles Triangle 17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393700" algn="ctr"/>
              <a:r>
                <a:rPr lang="en-US" sz="3200" dirty="0" smtClean="0">
                  <a:solidFill>
                    <a:schemeClr val="bg1"/>
                  </a:solidFill>
                </a:rPr>
                <a:t>Jig &amp; Process Management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04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CE9E4"/>
              </a:clrFrom>
              <a:clrTo>
                <a:srgbClr val="ECE9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2590800"/>
            <a:ext cx="512191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8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esktop Files\Range_shot_with_Brezz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48" y="1371600"/>
            <a:ext cx="9125952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0" y="2209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models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1,075 variants through 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759" y="3124200"/>
            <a:ext cx="7680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1.5mn vehicles/annum combined capacity of Gurgaon + Manesar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2,400+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robots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Kilometers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length of running conveyors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49" y="6342996"/>
            <a:ext cx="9144148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 car rolling out in every </a:t>
            </a:r>
            <a:r>
              <a:rPr lang="en-US" dirty="0" smtClean="0"/>
              <a:t>“</a:t>
            </a:r>
            <a:r>
              <a:rPr lang="en-US" dirty="0" smtClean="0"/>
              <a:t>9.93</a:t>
            </a:r>
            <a:r>
              <a:rPr lang="en-US" dirty="0" smtClean="0"/>
              <a:t> </a:t>
            </a:r>
            <a:r>
              <a:rPr lang="en-US" dirty="0"/>
              <a:t>seconds”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18197" y="533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3d extrusionH="57150">
              <a:bevelT w="38100" h="38100" prst="relaxedInset"/>
            </a:sp3d>
          </a:bodyPr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Core Strength is “Manufacturing”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3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56" y="670034"/>
            <a:ext cx="9133490" cy="6187966"/>
          </a:xfrm>
        </p:spPr>
      </p:pic>
      <p:sp>
        <p:nvSpPr>
          <p:cNvPr id="2" name="Chevron 1"/>
          <p:cNvSpPr/>
          <p:nvPr/>
        </p:nvSpPr>
        <p:spPr>
          <a:xfrm>
            <a:off x="15646" y="3733800"/>
            <a:ext cx="2562528" cy="994969"/>
          </a:xfrm>
          <a:prstGeom prst="chevron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  <a:cs typeface="Aharoni" panose="02010803020104030203" pitchFamily="2" charset="-79"/>
              </a:rPr>
              <a:t>30,000+</a:t>
            </a:r>
          </a:p>
          <a:p>
            <a:pPr algn="ctr"/>
            <a:r>
              <a:rPr lang="en-US" sz="3200" dirty="0" smtClean="0">
                <a:latin typeface="+mj-lt"/>
                <a:cs typeface="Aharoni" panose="02010803020104030203" pitchFamily="2" charset="-79"/>
              </a:rPr>
              <a:t>Parts</a:t>
            </a:r>
            <a:endParaRPr lang="en-US" sz="32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2216979" y="3717914"/>
            <a:ext cx="2547884" cy="1004095"/>
          </a:xfrm>
          <a:prstGeom prst="chevron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latin typeface="+mj-lt"/>
                <a:cs typeface="Aharoni" panose="02010803020104030203" pitchFamily="2" charset="-79"/>
              </a:rPr>
              <a:t>8,600</a:t>
            </a:r>
            <a:r>
              <a:rPr lang="en-US" sz="2400" dirty="0" smtClean="0">
                <a:latin typeface="+mj-lt"/>
                <a:cs typeface="Aharoni" panose="02010803020104030203" pitchFamily="2" charset="-79"/>
              </a:rPr>
              <a:t>+</a:t>
            </a:r>
            <a:endParaRPr lang="en-US" sz="2400" dirty="0">
              <a:latin typeface="+mj-lt"/>
              <a:cs typeface="Aharoni" panose="02010803020104030203" pitchFamily="2" charset="-79"/>
            </a:endParaRPr>
          </a:p>
          <a:p>
            <a:pPr algn="ctr"/>
            <a:r>
              <a:rPr lang="en-US" sz="2400" dirty="0" smtClean="0">
                <a:latin typeface="+mj-lt"/>
                <a:cs typeface="Aharoni" panose="02010803020104030203" pitchFamily="2" charset="-79"/>
              </a:rPr>
              <a:t>Equipment's</a:t>
            </a:r>
          </a:p>
        </p:txBody>
      </p:sp>
      <p:sp>
        <p:nvSpPr>
          <p:cNvPr id="11" name="Chevron 10"/>
          <p:cNvSpPr/>
          <p:nvPr/>
        </p:nvSpPr>
        <p:spPr>
          <a:xfrm>
            <a:off x="4410990" y="3710729"/>
            <a:ext cx="2562528" cy="1005279"/>
          </a:xfrm>
          <a:prstGeom prst="chevron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latin typeface="+mj-lt"/>
                <a:cs typeface="Aharoni" panose="02010803020104030203" pitchFamily="2" charset="-79"/>
              </a:rPr>
              <a:t>2,500</a:t>
            </a:r>
            <a:r>
              <a:rPr lang="en-US" sz="2800" b="1" dirty="0">
                <a:latin typeface="+mj-lt"/>
                <a:cs typeface="Aharoni" panose="02010803020104030203" pitchFamily="2" charset="-79"/>
              </a:rPr>
              <a:t>+</a:t>
            </a:r>
          </a:p>
          <a:p>
            <a:pPr algn="ctr"/>
            <a:r>
              <a:rPr lang="en-US" sz="2400" dirty="0">
                <a:latin typeface="+mj-lt"/>
                <a:cs typeface="Aharoni" panose="02010803020104030203" pitchFamily="2" charset="-79"/>
              </a:rPr>
              <a:t>S</a:t>
            </a:r>
            <a:r>
              <a:rPr lang="en-US" sz="2400" dirty="0" smtClean="0">
                <a:latin typeface="+mj-lt"/>
                <a:cs typeface="Aharoni" panose="02010803020104030203" pitchFamily="2" charset="-79"/>
              </a:rPr>
              <a:t>uppliers</a:t>
            </a:r>
            <a:endParaRPr lang="en-US" sz="24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6619645" y="3724674"/>
            <a:ext cx="2547884" cy="984660"/>
          </a:xfrm>
          <a:prstGeom prst="chevron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latin typeface="+mj-lt"/>
                <a:cs typeface="Aharoni" panose="02010803020104030203" pitchFamily="2" charset="-79"/>
              </a:rPr>
              <a:t>200,000 +</a:t>
            </a:r>
            <a:endParaRPr lang="en-US" sz="2800" b="1" dirty="0">
              <a:latin typeface="+mj-lt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+mj-lt"/>
                <a:cs typeface="Aharoni" panose="02010803020104030203" pitchFamily="2" charset="-79"/>
              </a:rPr>
              <a:t>P</a:t>
            </a:r>
            <a:r>
              <a:rPr lang="en-US" sz="2400" dirty="0" smtClean="0">
                <a:latin typeface="+mj-lt"/>
                <a:cs typeface="Aharoni" panose="02010803020104030203" pitchFamily="2" charset="-79"/>
              </a:rPr>
              <a:t>eople</a:t>
            </a:r>
            <a:endParaRPr lang="en-US" sz="2400" dirty="0">
              <a:latin typeface="+mj-lt"/>
              <a:cs typeface="Aharoni" panose="02010803020104030203" pitchFamily="2" charset="-79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6910" y="0"/>
            <a:ext cx="7847090" cy="665442"/>
            <a:chOff x="1" y="584200"/>
            <a:chExt cx="7542290" cy="721293"/>
          </a:xfrm>
        </p:grpSpPr>
        <p:sp>
          <p:nvSpPr>
            <p:cNvPr id="13" name="Isosceles Triangle 12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r>
                <a:rPr lang="en-US" sz="3200" dirty="0" smtClean="0">
                  <a:solidFill>
                    <a:schemeClr val="bg1"/>
                  </a:solidFill>
                </a:rPr>
                <a:t>Car manufacturing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5646" y="5867400"/>
            <a:ext cx="9128354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Complex Eco System</a:t>
            </a:r>
          </a:p>
        </p:txBody>
      </p:sp>
    </p:spTree>
    <p:extLst>
      <p:ext uri="{BB962C8B-B14F-4D97-AF65-F5344CB8AC3E}">
        <p14:creationId xmlns:p14="http://schemas.microsoft.com/office/powerpoint/2010/main" val="38849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old maruti 800 dashboar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420786" y="5596933"/>
            <a:ext cx="2551014" cy="1004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" y="584200"/>
            <a:ext cx="7542290" cy="721293"/>
            <a:chOff x="1" y="584200"/>
            <a:chExt cx="7542290" cy="721293"/>
          </a:xfrm>
        </p:grpSpPr>
        <p:sp>
          <p:nvSpPr>
            <p:cNvPr id="8" name="Isosceles Triangle 7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/>
              <a:r>
                <a:rPr lang="en-US" sz="3200" dirty="0">
                  <a:solidFill>
                    <a:schemeClr val="bg1"/>
                  </a:solidFill>
                </a:rPr>
                <a:t>     </a:t>
              </a:r>
              <a:r>
                <a:rPr lang="en-US" sz="3200" dirty="0" smtClean="0">
                  <a:solidFill>
                    <a:schemeClr val="bg1"/>
                  </a:solidFill>
                </a:rPr>
                <a:t>Change in Customer Era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9" name="Picture 7" descr="Image result for dzire new dashbo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984" y="5605715"/>
            <a:ext cx="2890831" cy="987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3702" y="2052935"/>
            <a:ext cx="184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Basic Vehicle</a:t>
            </a:r>
          </a:p>
        </p:txBody>
      </p:sp>
      <p:sp>
        <p:nvSpPr>
          <p:cNvPr id="10" name="Bent Arrow 9"/>
          <p:cNvSpPr/>
          <p:nvPr/>
        </p:nvSpPr>
        <p:spPr>
          <a:xfrm rot="5400000">
            <a:off x="2382208" y="1367204"/>
            <a:ext cx="762000" cy="1416873"/>
          </a:xfrm>
          <a:prstGeom prst="ben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5469" y="3364095"/>
            <a:ext cx="211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Smart Vehicle</a:t>
            </a:r>
          </a:p>
        </p:txBody>
      </p:sp>
      <p:sp>
        <p:nvSpPr>
          <p:cNvPr id="21" name="Bent Arrow 20"/>
          <p:cNvSpPr/>
          <p:nvPr/>
        </p:nvSpPr>
        <p:spPr>
          <a:xfrm rot="5400000">
            <a:off x="4896808" y="2625968"/>
            <a:ext cx="762000" cy="1416873"/>
          </a:xfrm>
          <a:prstGeom prst="ben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5800" y="4923596"/>
            <a:ext cx="390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Smart - Connected Vehicle</a:t>
            </a:r>
          </a:p>
        </p:txBody>
      </p:sp>
      <p:sp>
        <p:nvSpPr>
          <p:cNvPr id="11" name="Notched Right Arrow 10"/>
          <p:cNvSpPr/>
          <p:nvPr/>
        </p:nvSpPr>
        <p:spPr>
          <a:xfrm>
            <a:off x="4090179" y="5943600"/>
            <a:ext cx="1152597" cy="381000"/>
          </a:xfrm>
          <a:prstGeom prst="notchedRigh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5780" y="6561639"/>
            <a:ext cx="2725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1983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44070" y="6530106"/>
            <a:ext cx="2725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2017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7792" y="6324600"/>
            <a:ext cx="2725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Increase in Complexity</a:t>
            </a:r>
            <a:endParaRPr lang="en-US" sz="2000" dirty="0"/>
          </a:p>
        </p:txBody>
      </p:sp>
      <p:pic>
        <p:nvPicPr>
          <p:cNvPr id="40962" name="Picture 2" descr="Image result for car symbo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2" b="29382"/>
          <a:stretch/>
        </p:blipFill>
        <p:spPr bwMode="auto">
          <a:xfrm flipH="1">
            <a:off x="449601" y="1379207"/>
            <a:ext cx="1495883" cy="69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car symbo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2" b="29382"/>
          <a:stretch/>
        </p:blipFill>
        <p:spPr bwMode="auto">
          <a:xfrm flipH="1">
            <a:off x="2971800" y="2645701"/>
            <a:ext cx="1495883" cy="69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86175" y="3951894"/>
            <a:ext cx="2930735" cy="1082958"/>
            <a:chOff x="4986175" y="3951894"/>
            <a:chExt cx="2930735" cy="1082958"/>
          </a:xfrm>
        </p:grpSpPr>
        <p:pic>
          <p:nvPicPr>
            <p:cNvPr id="3081" name="Picture 9" descr="Image result for mobile with wif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952" y="3951894"/>
              <a:ext cx="1082958" cy="1082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590897" y="4384257"/>
              <a:ext cx="3507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+ </a:t>
              </a:r>
              <a:endParaRPr lang="en-US" sz="2400" b="1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86175" y="4047277"/>
              <a:ext cx="1495883" cy="848535"/>
              <a:chOff x="4986175" y="4047277"/>
              <a:chExt cx="1495883" cy="848535"/>
            </a:xfrm>
          </p:grpSpPr>
          <p:pic>
            <p:nvPicPr>
              <p:cNvPr id="3083" name="Picture 11" descr="Image result for wifi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7847" y="4047277"/>
                <a:ext cx="304203" cy="304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Image result for car symbol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062" b="29382"/>
              <a:stretch/>
            </p:blipFill>
            <p:spPr bwMode="auto">
              <a:xfrm flipH="1">
                <a:off x="4986175" y="4199379"/>
                <a:ext cx="1495883" cy="696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539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50" y="1084482"/>
            <a:ext cx="4095750" cy="2900985"/>
          </a:xfrm>
          <a:ln w="3810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23138" y="3509794"/>
            <a:ext cx="4211312" cy="50107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000" b="1" dirty="0"/>
              <a:t>Changing Technology  in new models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6950" y="4191748"/>
            <a:ext cx="4127500" cy="18796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06950" y="6316882"/>
            <a:ext cx="4337050" cy="50107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b="1" dirty="0"/>
              <a:t>Variants – 400+ in upcoming Models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" y="442307"/>
            <a:ext cx="7542290" cy="599842"/>
            <a:chOff x="1" y="584200"/>
            <a:chExt cx="7542290" cy="721293"/>
          </a:xfrm>
        </p:grpSpPr>
        <p:sp>
          <p:nvSpPr>
            <p:cNvPr id="12" name="Isosceles Triangle 11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ctr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/>
              <a:r>
                <a:rPr lang="en-US" sz="3200" dirty="0" smtClean="0">
                  <a:solidFill>
                    <a:schemeClr val="bg1"/>
                  </a:solidFill>
                </a:rPr>
                <a:t>Challenges : Increasing Variability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3624696" y="5562600"/>
            <a:ext cx="1023504" cy="591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4030882"/>
            <a:ext cx="4751882" cy="2787074"/>
            <a:chOff x="0" y="4030882"/>
            <a:chExt cx="4751882" cy="2787074"/>
          </a:xfrm>
        </p:grpSpPr>
        <p:pic>
          <p:nvPicPr>
            <p:cNvPr id="2051" name="Picture 3" descr="Picture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38"/>
            <a:stretch/>
          </p:blipFill>
          <p:spPr bwMode="auto">
            <a:xfrm>
              <a:off x="0" y="4030882"/>
              <a:ext cx="4724400" cy="2787074"/>
            </a:xfrm>
            <a:prstGeom prst="rect">
              <a:avLst/>
            </a:prstGeom>
            <a:noFill/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4" name="Picture 2" descr="D:\PICTURES\New DZIRE\34543396831_5ffc791eb5_z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3540117" y="5449278"/>
              <a:ext cx="1211765" cy="818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-26988" y="1042148"/>
            <a:ext cx="4778375" cy="3149600"/>
            <a:chOff x="-26988" y="1042148"/>
            <a:chExt cx="4778375" cy="3149600"/>
          </a:xfrm>
        </p:grpSpPr>
        <p:pic>
          <p:nvPicPr>
            <p:cNvPr id="2050" name="Picture 2" descr="Picture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988" y="1042148"/>
              <a:ext cx="4778375" cy="314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787" y="3509794"/>
              <a:ext cx="4337050" cy="501073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>
                <a:lnSpc>
                  <a:spcPct val="200000"/>
                </a:lnSpc>
              </a:pPr>
              <a:r>
                <a:rPr lang="en-US" b="1" dirty="0" smtClean="0"/>
                <a:t>Mix of New &amp; Skilled Manpower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701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2315047"/>
            <a:ext cx="9144000" cy="1494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325"/>
          <p:cNvSpPr txBox="1">
            <a:spLocks/>
          </p:cNvSpPr>
          <p:nvPr/>
        </p:nvSpPr>
        <p:spPr>
          <a:xfrm>
            <a:off x="676175" y="2456796"/>
            <a:ext cx="7772400" cy="1295400"/>
          </a:xfrm>
          <a:prstGeom prst="rect">
            <a:avLst/>
          </a:prstGeom>
          <a:effectLst>
            <a:outerShdw blurRad="38100" dist="355600" dir="13500000" sx="137000" sy="137000" algn="br" rotWithShape="0">
              <a:prstClr val="black"/>
            </a:outerShdw>
          </a:effectLst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FF6424"/>
                </a:solidFill>
                <a:latin typeface="Dual 300" charset="0"/>
                <a:ea typeface="Dual 300" charset="0"/>
                <a:cs typeface="Dual 300" charset="0"/>
              </a:rPr>
              <a:t>Made Possible by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FF6424"/>
                </a:solidFill>
                <a:latin typeface="Dual 300" charset="0"/>
                <a:ea typeface="Dual 300" charset="0"/>
                <a:cs typeface="Dual 300" charset="0"/>
              </a:rPr>
              <a:t>Smart Manufacturing</a:t>
            </a:r>
            <a:endParaRPr lang="en" sz="3600" b="1" dirty="0">
              <a:solidFill>
                <a:srgbClr val="FF6424"/>
              </a:solidFill>
              <a:latin typeface="Dual 300" charset="0"/>
              <a:ea typeface="Dual 300" charset="0"/>
              <a:cs typeface="Dual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2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286646" y="3067216"/>
            <a:ext cx="112883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Clay Model</a:t>
            </a:r>
          </a:p>
        </p:txBody>
      </p:sp>
      <p:pic>
        <p:nvPicPr>
          <p:cNvPr id="9243" name="Picture 2" descr="http://www.amersol.edu.pe/class13/_13dsilva/6th/electives/images/car-sketch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4" descr="http://www.amersol.edu.pe/class13/_13dsilva/6th/electives/images/car-sketch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6" descr="http://www.amersol.edu.pe/class13/_13dsilva/6th/electives/images/car-sketch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8" descr="http://1.bp.blogspot.com/_4nQ9mtjDmbs/TNPoYmxBAOI/AAAAAAAAAWQ/JJyGVt1aqao/s1600/Smart-ForTwo-Sketch-2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2" t="17761" r="11665" b="41974"/>
          <a:stretch>
            <a:fillRect/>
          </a:stretch>
        </p:blipFill>
        <p:spPr bwMode="auto">
          <a:xfrm>
            <a:off x="3657600" y="1540521"/>
            <a:ext cx="2386929" cy="1486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30635" r="4666" b="28168"/>
          <a:stretch>
            <a:fillRect/>
          </a:stretch>
        </p:blipFill>
        <p:spPr bwMode="auto">
          <a:xfrm>
            <a:off x="228600" y="1540521"/>
            <a:ext cx="2865868" cy="152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200400" y="2092224"/>
            <a:ext cx="334532" cy="225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6136605" y="2076759"/>
            <a:ext cx="334532" cy="225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 rotWithShape="1">
          <a:blip r:embed="rId5"/>
          <a:srcRect l="11558" t="33186" r="71235" b="46000"/>
          <a:stretch/>
        </p:blipFill>
        <p:spPr bwMode="auto">
          <a:xfrm>
            <a:off x="6629400" y="1505885"/>
            <a:ext cx="2176176" cy="15025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097116" y="3067216"/>
            <a:ext cx="133722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Sketch </a:t>
            </a:r>
            <a:r>
              <a:rPr lang="en-US" sz="1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Model</a:t>
            </a: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6934200" y="3058486"/>
            <a:ext cx="157927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Formability CAE</a:t>
            </a:r>
            <a:endParaRPr lang="en-US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52"/>
          <a:stretch/>
        </p:blipFill>
        <p:spPr bwMode="auto">
          <a:xfrm>
            <a:off x="267008" y="3661457"/>
            <a:ext cx="2827460" cy="21702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908176" y="5903238"/>
            <a:ext cx="143981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Part CAD data </a:t>
            </a:r>
            <a:endParaRPr lang="en-US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4286646" y="5910386"/>
            <a:ext cx="103900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MSIL CAE</a:t>
            </a:r>
            <a:endParaRPr lang="en-US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444" y="601793"/>
            <a:ext cx="8389292" cy="846007"/>
            <a:chOff x="228444" y="381299"/>
            <a:chExt cx="8389292" cy="990301"/>
          </a:xfrm>
        </p:grpSpPr>
        <p:sp>
          <p:nvSpPr>
            <p:cNvPr id="25" name="Isosceles Triangle 24"/>
            <p:cNvSpPr/>
            <p:nvPr/>
          </p:nvSpPr>
          <p:spPr>
            <a:xfrm rot="5400000">
              <a:off x="7956650" y="710514"/>
              <a:ext cx="986506" cy="335666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just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8444" y="381299"/>
              <a:ext cx="8063349" cy="976739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just"/>
              <a:r>
                <a:rPr lang="en-US" sz="3200" dirty="0" smtClean="0">
                  <a:solidFill>
                    <a:schemeClr val="bg1"/>
                  </a:solidFill>
                </a:rPr>
                <a:t>PRESS: Pre-Drawing Release process</a:t>
              </a:r>
              <a:endParaRPr lang="en-US" sz="3200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r="58840"/>
          <a:stretch/>
        </p:blipFill>
        <p:spPr bwMode="auto">
          <a:xfrm>
            <a:off x="3657599" y="3661457"/>
            <a:ext cx="2386929" cy="21460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29400" y="3661456"/>
            <a:ext cx="2176176" cy="21460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DRAWING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RELEASE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3197897" y="4626193"/>
            <a:ext cx="334532" cy="225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6169698" y="4589177"/>
            <a:ext cx="334532" cy="225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31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1447800"/>
            <a:ext cx="8373370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Immersive Visualization of Processes and Issues, difficult to judge in 2D Screen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4" t="23993" r="1730"/>
          <a:stretch/>
        </p:blipFill>
        <p:spPr>
          <a:xfrm>
            <a:off x="4303992" y="2297190"/>
            <a:ext cx="4658344" cy="351168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20986" y="5829895"/>
            <a:ext cx="3883215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Checking Accessibility &amp; Ergonomics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Checking Operator’s Point of View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3D Plant Walk through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6318" y="5829895"/>
            <a:ext cx="4766018" cy="340519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Digital Pre Assembly checking at SMC, Japan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7664" y="457200"/>
            <a:ext cx="8389136" cy="990600"/>
            <a:chOff x="1" y="584200"/>
            <a:chExt cx="7542290" cy="721293"/>
          </a:xfrm>
        </p:grpSpPr>
        <p:sp>
          <p:nvSpPr>
            <p:cNvPr id="17" name="Isosceles Triangle 16"/>
            <p:cNvSpPr/>
            <p:nvPr/>
          </p:nvSpPr>
          <p:spPr>
            <a:xfrm rot="5400000">
              <a:off x="7032244" y="795446"/>
              <a:ext cx="718312" cy="301782"/>
            </a:xfrm>
            <a:prstGeom prst="triangle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just"/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" y="584200"/>
              <a:ext cx="7249390" cy="711200"/>
            </a:xfrm>
            <a:prstGeom prst="rect">
              <a:avLst/>
            </a:prstGeom>
            <a:solidFill>
              <a:srgbClr val="153B63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9154" tIns="49574" rIns="99154" bIns="49574" anchor="ctr"/>
            <a:lstStyle/>
            <a:p>
              <a:pPr marL="673608" algn="just"/>
              <a:r>
                <a:rPr lang="en-US" sz="3200" dirty="0" smtClean="0">
                  <a:solidFill>
                    <a:schemeClr val="bg1"/>
                  </a:solidFill>
                </a:rPr>
                <a:t>Virtual Reality for Digital Mock Up (DMU) </a:t>
              </a:r>
            </a:p>
            <a:p>
              <a:pPr marL="673608" algn="just"/>
              <a:r>
                <a:rPr lang="en-US" sz="3200" dirty="0" smtClean="0">
                  <a:solidFill>
                    <a:schemeClr val="bg1"/>
                  </a:solidFill>
                </a:rPr>
                <a:t>check for Manufacturability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2162" r="8306" b="541"/>
          <a:stretch/>
        </p:blipFill>
        <p:spPr>
          <a:xfrm>
            <a:off x="381011" y="2278797"/>
            <a:ext cx="3823190" cy="35300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11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White;-2;-2;White;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White;-2;-2;White;-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1212</Words>
  <Application>Microsoft Office PowerPoint</Application>
  <PresentationFormat>On-screen Show (4:3)</PresentationFormat>
  <Paragraphs>227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 Unicode MS</vt:lpstr>
      <vt:lpstr>ＭＳ Ｐゴシック</vt:lpstr>
      <vt:lpstr>Aharoni</vt:lpstr>
      <vt:lpstr>Arial</vt:lpstr>
      <vt:lpstr>Arial Black</vt:lpstr>
      <vt:lpstr>Calibri</vt:lpstr>
      <vt:lpstr>Dual 300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MSIL Gurgaon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Manufacturing @ Maruti Suzuki India Ltd</dc:title>
  <dc:creator>G/Sankhla Manohar Singh, DM(OPC)</dc:creator>
  <cp:lastModifiedBy>G/Dhanumjaya Chegu, DVM(BDE)</cp:lastModifiedBy>
  <cp:revision>113</cp:revision>
  <dcterms:created xsi:type="dcterms:W3CDTF">2017-11-10T04:34:23Z</dcterms:created>
  <dcterms:modified xsi:type="dcterms:W3CDTF">2017-11-15T06:00:35Z</dcterms:modified>
</cp:coreProperties>
</file>